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8" r:id="rId4"/>
    <p:sldId id="269" r:id="rId5"/>
    <p:sldId id="279" r:id="rId6"/>
    <p:sldId id="280" r:id="rId7"/>
    <p:sldId id="272" r:id="rId8"/>
    <p:sldId id="270" r:id="rId9"/>
    <p:sldId id="257" r:id="rId10"/>
    <p:sldId id="271" r:id="rId11"/>
    <p:sldId id="273" r:id="rId12"/>
    <p:sldId id="286" r:id="rId13"/>
    <p:sldId id="283" r:id="rId14"/>
    <p:sldId id="282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78980"/>
  </p:normalViewPr>
  <p:slideViewPr>
    <p:cSldViewPr snapToGrid="0" showGuides="1">
      <p:cViewPr>
        <p:scale>
          <a:sx n="104" d="100"/>
          <a:sy n="104" d="100"/>
        </p:scale>
        <p:origin x="1256" y="72"/>
      </p:cViewPr>
      <p:guideLst>
        <p:guide orient="horz" pos="2131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247" y="1279525"/>
            <a:ext cx="614115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5</a:t>
            </a:r>
            <a:r>
              <a:rPr lang="ko-KR" altLang="en-US" dirty="0"/>
              <a:t>조 발표를 맡게 된 </a:t>
            </a:r>
            <a:r>
              <a:rPr lang="ko-KR" altLang="en-US" dirty="0" err="1"/>
              <a:t>이재호라고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r>
              <a:rPr lang="ko-KR" altLang="en-US" dirty="0"/>
              <a:t> 그럼 저희 </a:t>
            </a:r>
            <a:r>
              <a:rPr lang="en-US" altLang="ko-KR" dirty="0"/>
              <a:t>5</a:t>
            </a:r>
            <a:r>
              <a:rPr lang="ko-KR" altLang="en-US" dirty="0"/>
              <a:t>조 즐거운 여행의 발표를 시작하겠습니다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즐거운 여행 </a:t>
            </a:r>
            <a:r>
              <a:rPr lang="en-US" altLang="ko-KR" dirty="0"/>
              <a:t>app</a:t>
            </a:r>
            <a:r>
              <a:rPr lang="ko-KR" altLang="en-US" dirty="0"/>
              <a:t> 을 개발 했을 때 기대되는 효과는 관광객 체류시간 증가</a:t>
            </a:r>
            <a:r>
              <a:rPr lang="en-US" altLang="ko-KR" dirty="0"/>
              <a:t>,</a:t>
            </a:r>
            <a:r>
              <a:rPr lang="ko-KR" altLang="en-US" dirty="0"/>
              <a:t> 지속적인 여행코스 개발 등으로 관광지를 더욱 활성화하고 관광객 </a:t>
            </a:r>
            <a:r>
              <a:rPr lang="ko-KR" altLang="en-US" dirty="0" err="1"/>
              <a:t>재방문률</a:t>
            </a:r>
            <a:r>
              <a:rPr lang="ko-KR" altLang="en-US" dirty="0"/>
              <a:t> 증가 및 방문 사실을 기록하는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미션 </a:t>
            </a:r>
            <a:r>
              <a:rPr lang="ko-KR" altLang="en-US" dirty="0" err="1"/>
              <a:t>수행방식을</a:t>
            </a:r>
            <a:r>
              <a:rPr lang="ko-KR" altLang="en-US" dirty="0"/>
              <a:t> 통해 지속적으로 여행 코스를 개발하고 즐거운 여행 </a:t>
            </a:r>
            <a:r>
              <a:rPr lang="en-US" altLang="ko-KR" dirty="0"/>
              <a:t>app</a:t>
            </a:r>
            <a:r>
              <a:rPr lang="ko-KR" altLang="en-US" dirty="0"/>
              <a:t> 이용자의 만족도를 증가시키며 지역 </a:t>
            </a:r>
            <a:r>
              <a:rPr lang="ko-KR" altLang="en-US" dirty="0" err="1"/>
              <a:t>여행산업을</a:t>
            </a:r>
            <a:r>
              <a:rPr lang="ko-KR" altLang="en-US" dirty="0"/>
              <a:t> 활성화 할 수 있을 것으로 기대합니다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7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그러기 위해 지역상권</a:t>
            </a:r>
            <a:r>
              <a:rPr lang="en-US" altLang="ko-KR" dirty="0"/>
              <a:t>,</a:t>
            </a:r>
            <a:r>
              <a:rPr lang="ko-KR" altLang="en-US" dirty="0"/>
              <a:t> 지자체와 연계하여 </a:t>
            </a:r>
            <a:r>
              <a:rPr lang="ko-KR" altLang="en-US" dirty="0" err="1"/>
              <a:t>체험상품과</a:t>
            </a:r>
            <a:r>
              <a:rPr lang="ko-KR" altLang="en-US" dirty="0"/>
              <a:t> </a:t>
            </a:r>
            <a:r>
              <a:rPr lang="ko-KR" altLang="en-US" dirty="0" err="1"/>
              <a:t>연계관광을</a:t>
            </a:r>
            <a:r>
              <a:rPr lang="ko-KR" altLang="en-US" dirty="0"/>
              <a:t> 개발하는 프로그램을 만들어서 저희가 개발한 </a:t>
            </a:r>
            <a:r>
              <a:rPr lang="en-US" altLang="ko-KR" dirty="0"/>
              <a:t>app</a:t>
            </a:r>
            <a:r>
              <a:rPr lang="ko-KR" altLang="en-US" dirty="0"/>
              <a:t> 을 통해 홍보를 하고</a:t>
            </a:r>
            <a:r>
              <a:rPr lang="en-US" altLang="ko-KR" dirty="0"/>
              <a:t>,</a:t>
            </a:r>
            <a:r>
              <a:rPr lang="ko-KR" altLang="en-US" dirty="0"/>
              <a:t> 여행산업 활성화를 위한 포인트제도를 운영하는 방법을 생각하고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4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8</a:t>
            </a:r>
            <a:r>
              <a:rPr lang="ko-KR" altLang="en-US" dirty="0"/>
              <a:t>번째</a:t>
            </a:r>
            <a:r>
              <a:rPr lang="en-US" altLang="ko-KR" dirty="0"/>
              <a:t>,</a:t>
            </a:r>
            <a:r>
              <a:rPr lang="ko-KR" altLang="en-US" dirty="0"/>
              <a:t> 이 프로젝트를 진행할 시 얻을 수 있는 성과에 대해서는 아직 </a:t>
            </a:r>
            <a:r>
              <a:rPr lang="ko-KR" altLang="en-US" dirty="0" err="1"/>
              <a:t>튜터</a:t>
            </a:r>
            <a:r>
              <a:rPr lang="ko-KR" altLang="en-US" dirty="0"/>
              <a:t> 및 팀원들과 의견 교환 중이라 확실하게 이것을 할 수 있겠다고 밝힐 수 있는 것은 없지만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예상되는</a:t>
            </a:r>
            <a:r>
              <a:rPr lang="en-US" altLang="ko-KR" dirty="0"/>
              <a:t>,</a:t>
            </a:r>
            <a:r>
              <a:rPr lang="ko-KR" altLang="en-US" dirty="0"/>
              <a:t> 프로젝트 진행 중 성과로는</a:t>
            </a:r>
            <a:r>
              <a:rPr lang="en-US" altLang="ko-KR" dirty="0"/>
              <a:t>,</a:t>
            </a:r>
            <a:r>
              <a:rPr lang="ko-KR" altLang="en-US" dirty="0"/>
              <a:t> 프로젝트 진행을 통한 개발 논문 발표</a:t>
            </a:r>
            <a:r>
              <a:rPr lang="en-US" altLang="ko-KR" dirty="0"/>
              <a:t>,</a:t>
            </a:r>
            <a:r>
              <a:rPr lang="ko-KR" altLang="en-US" dirty="0"/>
              <a:t> 외부 산학협력체의 지원 및 기술 습득</a:t>
            </a:r>
            <a:r>
              <a:rPr lang="en-US" altLang="ko-KR" dirty="0"/>
              <a:t>,</a:t>
            </a:r>
            <a:r>
              <a:rPr lang="ko-KR" altLang="en-US" dirty="0"/>
              <a:t> 시제품 개발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마켓 상용화 계획의 가능성을 </a:t>
            </a:r>
            <a:r>
              <a:rPr lang="ko-KR" altLang="en-US" dirty="0" err="1"/>
              <a:t>확인중이며</a:t>
            </a:r>
            <a:r>
              <a:rPr lang="ko-KR" altLang="en-US" dirty="0"/>
              <a:t> 그 외의 활용방안은 없는지 의견을 교환해 나가고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5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5</a:t>
            </a:r>
            <a:r>
              <a:rPr lang="ko-KR" altLang="en-US" dirty="0"/>
              <a:t>조의 발표를 들어주셔서 감사합니다</a:t>
            </a:r>
            <a:r>
              <a:rPr lang="en-US" altLang="ko-KR" dirty="0"/>
              <a:t>.</a:t>
            </a:r>
            <a:r>
              <a:rPr lang="ko-KR" altLang="en-US" dirty="0"/>
              <a:t> 발표에 관해 질문하실점이나 다시 보시고 싶으신 부분이 있으신 분들은 질문 해 주시길 부탁드립니다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en-US" altLang="ko-KR" dirty="0"/>
              <a:t>5</a:t>
            </a:r>
            <a:r>
              <a:rPr lang="ko-KR" altLang="en-US" dirty="0"/>
              <a:t>조의 발표를 마치겠습니다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5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프로젝트소개와 목표</a:t>
            </a:r>
            <a:r>
              <a:rPr lang="en-US" altLang="ko-KR" dirty="0"/>
              <a:t>,</a:t>
            </a:r>
            <a:r>
              <a:rPr lang="ko-KR" altLang="en-US" dirty="0"/>
              <a:t> 향후 일정 그리고 최종 목표 순서대로 소개를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5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직접적인 프로젝트 참여 인원은 </a:t>
            </a:r>
            <a:r>
              <a:rPr lang="ko-KR" altLang="en-US" dirty="0" err="1"/>
              <a:t>학부생</a:t>
            </a:r>
            <a:r>
              <a:rPr lang="ko-KR" altLang="en-US" dirty="0"/>
              <a:t> 셋에 멘토 </a:t>
            </a:r>
            <a:r>
              <a:rPr lang="en-US" altLang="ko-KR" dirty="0"/>
              <a:t>1</a:t>
            </a:r>
            <a:r>
              <a:rPr lang="ko-KR" altLang="en-US" dirty="0"/>
              <a:t>분 총 </a:t>
            </a:r>
            <a:r>
              <a:rPr lang="en-US" altLang="ko-KR" dirty="0"/>
              <a:t>4</a:t>
            </a:r>
            <a:r>
              <a:rPr lang="ko-KR" altLang="en-US" dirty="0"/>
              <a:t>명 이며</a:t>
            </a:r>
            <a:endParaRPr lang="en-US" altLang="ko-KR" dirty="0"/>
          </a:p>
          <a:p>
            <a:r>
              <a:rPr lang="ko-KR" altLang="en-US" dirty="0"/>
              <a:t>즐거운 여행 </a:t>
            </a:r>
            <a:r>
              <a:rPr lang="en-US" altLang="ko-KR" dirty="0"/>
              <a:t>app </a:t>
            </a:r>
            <a:r>
              <a:rPr lang="ko-KR" altLang="en-US" dirty="0"/>
              <a:t>개발에 멘토로 </a:t>
            </a:r>
            <a:r>
              <a:rPr lang="ko-KR" altLang="en-US" dirty="0" err="1"/>
              <a:t>엠엠피의</a:t>
            </a:r>
            <a:r>
              <a:rPr lang="ko-KR" altLang="en-US" dirty="0"/>
              <a:t> 이재민 부장님께서 맡아주셨습니다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20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2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즐거운 여행 프로젝트를 </a:t>
            </a:r>
            <a:r>
              <a:rPr lang="ko-KR" altLang="en-US" dirty="0" err="1"/>
              <a:t>추친하게</a:t>
            </a:r>
            <a:r>
              <a:rPr lang="ko-KR" altLang="en-US" dirty="0"/>
              <a:t> 된 이유는</a:t>
            </a:r>
            <a:r>
              <a:rPr lang="en-US" altLang="ko-KR" dirty="0"/>
              <a:t>,</a:t>
            </a:r>
            <a:r>
              <a:rPr lang="ko-KR" altLang="en-US" dirty="0"/>
              <a:t> 관광지의 역사적 가치와 다양한 매력적인 요소를 가진 지역의 관광명소를 온라인 미션 투어 운영을 통해 관광객의 인증</a:t>
            </a:r>
            <a:r>
              <a:rPr lang="en-US" altLang="ko-KR" dirty="0"/>
              <a:t>,</a:t>
            </a:r>
            <a:r>
              <a:rPr lang="ko-KR" altLang="en-US" dirty="0"/>
              <a:t> 참여</a:t>
            </a:r>
            <a:r>
              <a:rPr lang="en-US" altLang="ko-KR" dirty="0"/>
              <a:t>,</a:t>
            </a:r>
            <a:r>
              <a:rPr lang="ko-KR" altLang="en-US" dirty="0"/>
              <a:t> 체험활동을 유도하여 관광객의 만족도 제고 및 관광 활성화를 통한 지역 경제를 활성화 하기 위해서입니다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1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프로젝트의 목표는 크게 두가지 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지역 경제를 활성화 하는 것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두번쨰는</a:t>
            </a:r>
            <a:r>
              <a:rPr lang="ko-KR" altLang="en-US" dirty="0"/>
              <a:t> 관광객 만족도를 높이는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지역 경제를 활성화 한다는 말은 전통시장 및 골목상권의 마케팅을 통한 활성화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관광지 소개를 통한 관광지 방문객 증대로 관광 시장 활성화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관광지 방문 연령층 다양화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ITC</a:t>
            </a:r>
            <a:r>
              <a:rPr lang="ko-KR" altLang="en-US" dirty="0"/>
              <a:t> 관광산업활성화를 통한 다양한 일자리 창출을 목표로 한다는 것이고요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관광객 만족도를 높인다는 것을 목표로 잡은 이유는</a:t>
            </a:r>
            <a:endParaRPr lang="en-US" altLang="ko-KR" dirty="0"/>
          </a:p>
          <a:p>
            <a:r>
              <a:rPr lang="ko-KR" altLang="en-US" dirty="0"/>
              <a:t>관광객 만족도의 향상을 통해 관광지의 </a:t>
            </a:r>
            <a:r>
              <a:rPr lang="ko-KR" altLang="en-US" dirty="0" err="1"/>
              <a:t>재방문율을</a:t>
            </a:r>
            <a:r>
              <a:rPr lang="ko-KR" altLang="en-US" dirty="0"/>
              <a:t> 상승시키고 체류시간을 연장하여</a:t>
            </a:r>
            <a:endParaRPr lang="en-US" altLang="ko-KR" dirty="0"/>
          </a:p>
          <a:p>
            <a:r>
              <a:rPr lang="ko-KR" altLang="en-US" dirty="0"/>
              <a:t>한국 문화 체험 및 축제 참여율을 올려 유익한 관광 정보도 습득하는 선순환을 기대하고 있으며</a:t>
            </a:r>
            <a:endParaRPr lang="en-US" altLang="ko-KR" dirty="0"/>
          </a:p>
          <a:p>
            <a:r>
              <a:rPr lang="ko-KR" altLang="en-US" dirty="0"/>
              <a:t>그를 위해 디지털 </a:t>
            </a:r>
            <a:r>
              <a:rPr lang="ko-KR" altLang="en-US" dirty="0" err="1"/>
              <a:t>융복합</a:t>
            </a:r>
            <a:r>
              <a:rPr lang="ko-KR" altLang="en-US" dirty="0"/>
              <a:t> 관광 서비스를 제공할 수 있을 것이라고 기대합니다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0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즐거운 여행 </a:t>
            </a:r>
            <a:r>
              <a:rPr lang="en-US" altLang="ko-KR" dirty="0"/>
              <a:t>app </a:t>
            </a:r>
            <a:r>
              <a:rPr lang="ko-KR" altLang="en-US" dirty="0" err="1"/>
              <a:t>으로</a:t>
            </a:r>
            <a:r>
              <a:rPr lang="ko-KR" altLang="en-US" dirty="0"/>
              <a:t> 관광정보 교환</a:t>
            </a:r>
            <a:r>
              <a:rPr lang="en-US" altLang="ko-KR" dirty="0"/>
              <a:t>,</a:t>
            </a:r>
            <a:r>
              <a:rPr lang="ko-KR" altLang="en-US" dirty="0"/>
              <a:t> 관광지 </a:t>
            </a:r>
            <a:r>
              <a:rPr lang="ko-KR" altLang="en-US" dirty="0" err="1"/>
              <a:t>미션화를</a:t>
            </a:r>
            <a:r>
              <a:rPr lang="ko-KR" altLang="en-US" dirty="0"/>
              <a:t> 통한 관광객 만족도 향상</a:t>
            </a:r>
            <a:r>
              <a:rPr lang="en-US" altLang="ko-KR" dirty="0"/>
              <a:t>,</a:t>
            </a:r>
            <a:r>
              <a:rPr lang="ko-KR" altLang="en-US" dirty="0"/>
              <a:t> 방문 만족도를 위한 인증샷 프로그램</a:t>
            </a:r>
            <a:r>
              <a:rPr lang="en-US" altLang="ko-KR" dirty="0"/>
              <a:t>,</a:t>
            </a:r>
            <a:r>
              <a:rPr lang="ko-KR" altLang="en-US" dirty="0"/>
              <a:t> 체험활동이나 축제</a:t>
            </a:r>
            <a:r>
              <a:rPr lang="en-US" altLang="ko-KR" dirty="0"/>
              <a:t>/</a:t>
            </a:r>
            <a:r>
              <a:rPr lang="ko-KR" altLang="en-US" dirty="0"/>
              <a:t>공연 정보의 빠른 제공</a:t>
            </a:r>
            <a:r>
              <a:rPr lang="en-US" altLang="ko-KR" dirty="0"/>
              <a:t>,</a:t>
            </a:r>
            <a:r>
              <a:rPr lang="ko-KR" altLang="en-US" dirty="0"/>
              <a:t> 관광지에서 사용 가능한 </a:t>
            </a:r>
            <a:r>
              <a:rPr lang="ko-KR" altLang="en-US" dirty="0" err="1"/>
              <a:t>여행포인트</a:t>
            </a:r>
            <a:r>
              <a:rPr lang="ko-KR" altLang="en-US" dirty="0"/>
              <a:t> 및 할인쿠폰을 </a:t>
            </a:r>
            <a:r>
              <a:rPr lang="ko-KR" altLang="en-US" dirty="0" err="1"/>
              <a:t>제공하는것을</a:t>
            </a:r>
            <a:r>
              <a:rPr lang="ko-KR" altLang="en-US" dirty="0"/>
              <a:t> 계획하고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02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미션 수행 부분이 저희 즐거운 여행 </a:t>
            </a:r>
            <a:r>
              <a:rPr lang="en-US" altLang="ko-KR" dirty="0"/>
              <a:t>app</a:t>
            </a:r>
            <a:r>
              <a:rPr lang="ko-KR" altLang="en-US" dirty="0"/>
              <a:t>의 특징인데요</a:t>
            </a:r>
            <a:r>
              <a:rPr lang="en-US" altLang="ko-KR" dirty="0"/>
              <a:t>.</a:t>
            </a:r>
            <a:r>
              <a:rPr lang="ko-KR" altLang="en-US" dirty="0"/>
              <a:t> 관광지에서 스탬프 투어 프로그램이라고</a:t>
            </a:r>
            <a:r>
              <a:rPr lang="en-US" altLang="ko-KR" dirty="0"/>
              <a:t>,</a:t>
            </a:r>
            <a:r>
              <a:rPr lang="ko-KR" altLang="en-US" dirty="0"/>
              <a:t> 여행지에 관광객의 방문 인증을 확인 해 주기 위해서 관광지 특유의 도장을 준비해 놓고</a:t>
            </a:r>
            <a:r>
              <a:rPr lang="en-US" altLang="ko-KR" dirty="0"/>
              <a:t>,</a:t>
            </a:r>
            <a:r>
              <a:rPr lang="ko-KR" altLang="en-US" dirty="0"/>
              <a:t> 관광객이 그 도장 마크를 모으는 재미를 느끼도록 하였는데요</a:t>
            </a:r>
            <a:r>
              <a:rPr lang="en-US" altLang="ko-KR" dirty="0"/>
              <a:t>.</a:t>
            </a:r>
            <a:r>
              <a:rPr lang="ko-KR" altLang="en-US" dirty="0"/>
              <a:t> 저희는 스탬프 투어를 모바일 기계를 이용하여 스탬프 투어 프로그램의 편의성을 개선 해 볼 생각입니다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QR</a:t>
            </a:r>
            <a:r>
              <a:rPr lang="ko-KR" altLang="en-US" dirty="0"/>
              <a:t> 코드 촬영을 이용하여 다양한 미션들을 제공하고 미션 성공 시 포인트를 관광객에게 줄 생각입니다</a:t>
            </a:r>
            <a:r>
              <a:rPr lang="en-US" altLang="ko-KR" dirty="0"/>
              <a:t>.</a:t>
            </a:r>
            <a:r>
              <a:rPr lang="ko-KR" altLang="en-US" dirty="0"/>
              <a:t> 이 포인트는 다시 관광지 제휴점들에서 사용이 가능하며 주변 관광지 정보의 소개로 관광객의 여행의 질을 높일 수 있었으면 합니다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계획서와 개발환경 구축을 한 뒤 앱 분석에 두 달</a:t>
            </a:r>
            <a:r>
              <a:rPr lang="en-US" altLang="ko-KR" dirty="0"/>
              <a:t>,</a:t>
            </a:r>
            <a:r>
              <a:rPr lang="ko-KR" altLang="en-US" dirty="0"/>
              <a:t> 설계를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~5</a:t>
            </a:r>
            <a:r>
              <a:rPr lang="ko-KR" altLang="en-US" dirty="0"/>
              <a:t>월 중순</a:t>
            </a:r>
            <a:r>
              <a:rPr lang="en-US" altLang="ko-KR" dirty="0"/>
              <a:t>,</a:t>
            </a:r>
            <a:r>
              <a:rPr lang="ko-KR" altLang="en-US" dirty="0"/>
              <a:t> 실제 앱 구현은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~6</a:t>
            </a:r>
            <a:r>
              <a:rPr lang="ko-KR" altLang="en-US" dirty="0"/>
              <a:t>월 말 까지 진행할 예정입니다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68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77427" y="1131484"/>
            <a:ext cx="2879724" cy="3363913"/>
            <a:chOff x="8907463" y="2051050"/>
            <a:chExt cx="2879724" cy="3363913"/>
          </a:xfrm>
          <a:solidFill>
            <a:schemeClr val="bg1">
              <a:alpha val="96000"/>
            </a:schemeClr>
          </a:solidFill>
        </p:grpSpPr>
        <p:grpSp>
          <p:nvGrpSpPr>
            <p:cNvPr id="8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  <a:grpFill/>
          </p:grpSpPr>
          <p:sp>
            <p:nvSpPr>
              <p:cNvPr id="256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  <a:grpFill/>
          </p:grpSpPr>
          <p:sp>
            <p:nvSpPr>
              <p:cNvPr id="56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>
            <a:off x="4627694" y="3362220"/>
            <a:ext cx="4464719" cy="140996"/>
            <a:chOff x="2804139" y="4450981"/>
            <a:chExt cx="7078926" cy="223552"/>
          </a:xfrm>
        </p:grpSpPr>
        <p:sp>
          <p:nvSpPr>
            <p:cNvPr id="45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459" name="图片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9058" flipV="1">
            <a:off x="9229747" y="2044816"/>
            <a:ext cx="620092" cy="15166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03188" y="2263669"/>
            <a:ext cx="4389225" cy="999727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3188" y="3734171"/>
            <a:ext cx="3265020" cy="396101"/>
          </a:xfrm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8" name="组合 7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12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1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1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15" name="组合 1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1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1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567609" y="2657140"/>
            <a:ext cx="1645613" cy="1150660"/>
            <a:chOff x="3136900" y="5457825"/>
            <a:chExt cx="1235075" cy="863600"/>
          </a:xfrm>
        </p:grpSpPr>
        <p:sp>
          <p:nvSpPr>
            <p:cNvPr id="22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67808" y="2691612"/>
            <a:ext cx="6090724" cy="1097152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V="1">
            <a:off x="2063552" y="1"/>
            <a:ext cx="2014314" cy="2865439"/>
            <a:chOff x="8412163" y="1649413"/>
            <a:chExt cx="1909762" cy="2865439"/>
          </a:xfrm>
        </p:grpSpPr>
        <p:sp>
          <p:nvSpPr>
            <p:cNvPr id="7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94992" y="2274889"/>
            <a:ext cx="7202016" cy="1816893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52384" y="365125"/>
            <a:ext cx="180141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7016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48680"/>
            <a:ext cx="10515600" cy="55441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9763" y="2165985"/>
            <a:ext cx="4613275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ko-KR" altLang="zh-CN" sz="6600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즐거운 여행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38365" y="3642360"/>
            <a:ext cx="36855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5</a:t>
            </a:r>
            <a:r>
              <a:rPr lang="ko-KR" altLang="en-US" sz="3200" b="1">
                <a:solidFill>
                  <a:schemeClr val="bg1"/>
                </a:solidFill>
              </a:rPr>
              <a:t>조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이재호     2008038063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웨이즈원 2016117941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궈쯔이     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2016117904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65008"/>
            <a:ext cx="8862546" cy="644392"/>
            <a:chOff x="-34322" y="65008"/>
            <a:chExt cx="8862546" cy="644392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65008"/>
              <a:ext cx="7998450" cy="583565"/>
              <a:chOff x="829774" y="65008"/>
              <a:chExt cx="7998450" cy="5835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3533662" y="65008"/>
                <a:ext cx="2463512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zh-CN" sz="3200" b="1" dirty="0">
                    <a:solidFill>
                      <a:schemeClr val="bg1"/>
                    </a:solidFill>
                    <a:sym typeface="+mn-ea"/>
                  </a:rPr>
                  <a:t>기대효과</a:t>
                </a:r>
                <a:endParaRPr lang="ko-KR" altLang="zh-CN" sz="32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91895" y="1180465"/>
            <a:ext cx="79463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◯ 관광객 체류시간 증가, 지속적인 여행코스 개발 등으로 관광지를 더욱 활성화하고 관광객 재방문률 증가 및 방문사실기록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◯ 미션수행방식을 통한 지속적인 여행코스개발과 이용자의 만족도를 증가시키고 여행산업활성화</a:t>
            </a:r>
          </a:p>
        </p:txBody>
      </p:sp>
      <p:sp>
        <p:nvSpPr>
          <p:cNvPr id="12" name="矩形 57">
            <a:extLst>
              <a:ext uri="{FF2B5EF4-FFF2-40B4-BE49-F238E27FC236}">
                <a16:creationId xmlns:a16="http://schemas.microsoft.com/office/drawing/2014/main" id="{33CB1D7B-314C-8B4E-A1F0-4FA7396FCA1E}"/>
              </a:ext>
            </a:extLst>
          </p:cNvPr>
          <p:cNvSpPr/>
          <p:nvPr/>
        </p:nvSpPr>
        <p:spPr>
          <a:xfrm>
            <a:off x="2632366" y="288533"/>
            <a:ext cx="86409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65008"/>
            <a:ext cx="8862546" cy="644392"/>
            <a:chOff x="-34322" y="65008"/>
            <a:chExt cx="8862546" cy="644392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65008"/>
              <a:ext cx="7998450" cy="583565"/>
              <a:chOff x="829774" y="65008"/>
              <a:chExt cx="7998450" cy="5835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3533662" y="65008"/>
                <a:ext cx="2463512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zh-CN" sz="3200" b="1" dirty="0">
                    <a:solidFill>
                      <a:schemeClr val="bg1"/>
                    </a:solidFill>
                    <a:sym typeface="+mn-ea"/>
                  </a:rPr>
                  <a:t>기대효과</a:t>
                </a:r>
                <a:endParaRPr lang="ko-KR" altLang="zh-CN" sz="32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57">
            <a:extLst>
              <a:ext uri="{FF2B5EF4-FFF2-40B4-BE49-F238E27FC236}">
                <a16:creationId xmlns:a16="http://schemas.microsoft.com/office/drawing/2014/main" id="{33CB1D7B-314C-8B4E-A1F0-4FA7396FCA1E}"/>
              </a:ext>
            </a:extLst>
          </p:cNvPr>
          <p:cNvSpPr/>
          <p:nvPr/>
        </p:nvSpPr>
        <p:spPr>
          <a:xfrm>
            <a:off x="2632366" y="288533"/>
            <a:ext cx="86409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73414B6A-42C4-BB49-8385-B0673511B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22" y="1534160"/>
            <a:ext cx="7661910" cy="3967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98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95B-B494-4B4E-AA71-DAAE750A6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의견 교환 중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논문 발표</a:t>
            </a:r>
            <a:r>
              <a:rPr lang="en-US" altLang="ko-KR" dirty="0"/>
              <a:t>,</a:t>
            </a:r>
            <a:r>
              <a:rPr lang="ko-KR" altLang="en-US" dirty="0"/>
              <a:t> 기술 이전</a:t>
            </a:r>
            <a:r>
              <a:rPr lang="en-US" altLang="ko-KR" dirty="0"/>
              <a:t>,</a:t>
            </a:r>
            <a:r>
              <a:rPr lang="ko-KR" altLang="en-US" dirty="0"/>
              <a:t> 시제품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마켓 상용화 계획 등등 가능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 외 활용 방안 </a:t>
            </a:r>
            <a:r>
              <a:rPr lang="ko-KR" altLang="en-US" dirty="0" err="1"/>
              <a:t>모색중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4" name="组合 38">
            <a:extLst>
              <a:ext uri="{FF2B5EF4-FFF2-40B4-BE49-F238E27FC236}">
                <a16:creationId xmlns:a16="http://schemas.microsoft.com/office/drawing/2014/main" id="{233743F9-DC08-5346-A165-A020B4049672}"/>
              </a:ext>
            </a:extLst>
          </p:cNvPr>
          <p:cNvGrpSpPr/>
          <p:nvPr/>
        </p:nvGrpSpPr>
        <p:grpSpPr>
          <a:xfrm>
            <a:off x="0" y="134118"/>
            <a:ext cx="8862546" cy="546919"/>
            <a:chOff x="-34322" y="162481"/>
            <a:chExt cx="8862546" cy="546919"/>
          </a:xfrm>
        </p:grpSpPr>
        <p:grpSp>
          <p:nvGrpSpPr>
            <p:cNvPr id="5" name="组合 40">
              <a:extLst>
                <a:ext uri="{FF2B5EF4-FFF2-40B4-BE49-F238E27FC236}">
                  <a16:creationId xmlns:a16="http://schemas.microsoft.com/office/drawing/2014/main" id="{85E505C9-79AE-3043-9355-75B1B351B038}"/>
                </a:ext>
              </a:extLst>
            </p:cNvPr>
            <p:cNvGrpSpPr/>
            <p:nvPr/>
          </p:nvGrpSpPr>
          <p:grpSpPr>
            <a:xfrm>
              <a:off x="829774" y="162481"/>
              <a:ext cx="7998450" cy="486092"/>
              <a:chOff x="829774" y="162481"/>
              <a:chExt cx="7998450" cy="486092"/>
            </a:xfrm>
          </p:grpSpPr>
          <p:sp>
            <p:nvSpPr>
              <p:cNvPr id="7" name="文本框 42">
                <a:extLst>
                  <a:ext uri="{FF2B5EF4-FFF2-40B4-BE49-F238E27FC236}">
                    <a16:creationId xmlns:a16="http://schemas.microsoft.com/office/drawing/2014/main" id="{4F6898DA-E785-4B4C-8C3E-6342695ACB8C}"/>
                  </a:ext>
                </a:extLst>
              </p:cNvPr>
              <p:cNvSpPr txBox="1"/>
              <p:nvPr/>
            </p:nvSpPr>
            <p:spPr>
              <a:xfrm>
                <a:off x="2813172" y="162481"/>
                <a:ext cx="246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err="1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과제성과</a:t>
                </a:r>
                <a:endParaRPr lang="ko-KR" altLang="zh-CN" sz="24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8" name="组合 43">
                <a:extLst>
                  <a:ext uri="{FF2B5EF4-FFF2-40B4-BE49-F238E27FC236}">
                    <a16:creationId xmlns:a16="http://schemas.microsoft.com/office/drawing/2014/main" id="{32B1079A-E7BA-4142-81AE-6E4AE961CA4A}"/>
                  </a:ext>
                </a:extLst>
              </p:cNvPr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" name="直接连接符 54">
                  <a:extLst>
                    <a:ext uri="{FF2B5EF4-FFF2-40B4-BE49-F238E27FC236}">
                      <a16:creationId xmlns:a16="http://schemas.microsoft.com/office/drawing/2014/main" id="{B028DCB2-52EC-0146-B659-4DCA1EC36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组合 55">
                  <a:extLst>
                    <a:ext uri="{FF2B5EF4-FFF2-40B4-BE49-F238E27FC236}">
                      <a16:creationId xmlns:a16="http://schemas.microsoft.com/office/drawing/2014/main" id="{2C54A633-8996-4E47-8C64-48CF0619FCB2}"/>
                    </a:ext>
                  </a:extLst>
                </p:cNvPr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11" name="矩形 56">
                    <a:extLst>
                      <a:ext uri="{FF2B5EF4-FFF2-40B4-BE49-F238E27FC236}">
                        <a16:creationId xmlns:a16="http://schemas.microsoft.com/office/drawing/2014/main" id="{645C35D9-A7EA-C248-9750-E07040D34AC6}"/>
                      </a:ext>
                    </a:extLst>
                  </p:cNvPr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57">
                    <a:extLst>
                      <a:ext uri="{FF2B5EF4-FFF2-40B4-BE49-F238E27FC236}">
                        <a16:creationId xmlns:a16="http://schemas.microsoft.com/office/drawing/2014/main" id="{4A813CC7-8D48-0D48-B728-2F528EDCA6CD}"/>
                      </a:ext>
                    </a:extLst>
                  </p:cNvPr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6" name="矩形 41">
              <a:extLst>
                <a:ext uri="{FF2B5EF4-FFF2-40B4-BE49-F238E27FC236}">
                  <a16:creationId xmlns:a16="http://schemas.microsoft.com/office/drawing/2014/main" id="{112804E1-59AA-FB40-AC52-6D57D11A4FBC}"/>
                </a:ext>
              </a:extLst>
            </p:cNvPr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19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01770" y="2975610"/>
            <a:ext cx="345313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</a:p>
        </p:txBody>
      </p:sp>
      <p:sp>
        <p:nvSpPr>
          <p:cNvPr id="5" name="矩形 4"/>
          <p:cNvSpPr/>
          <p:nvPr/>
        </p:nvSpPr>
        <p:spPr>
          <a:xfrm>
            <a:off x="821373" y="1399540"/>
            <a:ext cx="105492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4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listening!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rot="19776565">
            <a:off x="9785828" y="4342300"/>
            <a:ext cx="2299539" cy="2686178"/>
            <a:chOff x="8907463" y="2051050"/>
            <a:chExt cx="2879724" cy="3363913"/>
          </a:xfrm>
        </p:grpSpPr>
        <p:grpSp>
          <p:nvGrpSpPr>
            <p:cNvPr id="24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</p:grpSpPr>
          <p:sp>
            <p:nvSpPr>
              <p:cNvPr id="27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</p:grpSpPr>
          <p:sp>
            <p:nvSpPr>
              <p:cNvPr id="74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00017" y="145702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481" name="文本框 480"/>
          <p:cNvSpPr txBox="1"/>
          <p:nvPr/>
        </p:nvSpPr>
        <p:spPr>
          <a:xfrm>
            <a:off x="2675665" y="370726"/>
            <a:ext cx="254227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목차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28709" y="1709853"/>
            <a:ext cx="3513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참여인력</a:t>
            </a:r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추진배경</a:t>
            </a:r>
          </a:p>
          <a:p>
            <a:endParaRPr lang="zh-CN" altLang="en-US" sz="2000" b="1" dirty="0">
              <a:solidFill>
                <a:schemeClr val="bg1"/>
              </a:solidFill>
              <a:latin typeface="Gulim" panose="020B0600000101010101" charset="-127"/>
              <a:ea typeface="Gulim" panose="020B0600000101010101" charset="-127"/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3.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과제목표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ko-KR" altLang="zh-CN" sz="2000" b="1" dirty="0">
                <a:solidFill>
                  <a:schemeClr val="bg1"/>
                </a:solidFill>
                <a:sym typeface="+mn-ea"/>
              </a:rPr>
              <a:t> </a:t>
            </a: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4.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과제소개</a:t>
            </a:r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5.</a:t>
            </a:r>
            <a:r>
              <a:rPr lang="ko-KR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추진일정</a:t>
            </a:r>
            <a:endParaRPr lang="en-US" altLang="ko-KR" sz="2000" b="1" dirty="0">
              <a:solidFill>
                <a:schemeClr val="bg1"/>
              </a:solidFill>
              <a:latin typeface="Gulim" panose="020B0600000101010101" charset="-127"/>
              <a:ea typeface="Gulim" panose="020B0600000101010101" charset="-127"/>
              <a:cs typeface="Gulim" panose="020B0600000101010101" charset="-127"/>
              <a:sym typeface="+mn-ea"/>
            </a:endParaRPr>
          </a:p>
          <a:p>
            <a:br>
              <a:rPr lang="zh-CN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</a:br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6.</a:t>
            </a:r>
            <a:r>
              <a:rPr lang="ko-KR" altLang="zh-CN" sz="2000" b="1" dirty="0">
                <a:solidFill>
                  <a:schemeClr val="bg1"/>
                </a:solidFill>
                <a:sym typeface="+mn-ea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7.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과제성과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8.</a:t>
            </a:r>
            <a:r>
              <a:rPr lang="ko-KR" altLang="en-US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Q&amp;A</a:t>
            </a:r>
            <a:endParaRPr lang="ko-KR" altLang="zh-CN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1077712" y="1626136"/>
            <a:ext cx="1426906" cy="1287526"/>
            <a:chOff x="7764463" y="536575"/>
            <a:chExt cx="1300163" cy="1173163"/>
          </a:xfrm>
        </p:grpSpPr>
        <p:sp>
          <p:nvSpPr>
            <p:cNvPr id="66" name="Freeform 140"/>
            <p:cNvSpPr/>
            <p:nvPr/>
          </p:nvSpPr>
          <p:spPr bwMode="auto">
            <a:xfrm>
              <a:off x="8623300" y="860425"/>
              <a:ext cx="200025" cy="92075"/>
            </a:xfrm>
            <a:custGeom>
              <a:avLst/>
              <a:gdLst>
                <a:gd name="T0" fmla="*/ 309 w 309"/>
                <a:gd name="T1" fmla="*/ 134 h 143"/>
                <a:gd name="T2" fmla="*/ 271 w 309"/>
                <a:gd name="T3" fmla="*/ 126 h 143"/>
                <a:gd name="T4" fmla="*/ 165 w 309"/>
                <a:gd name="T5" fmla="*/ 82 h 143"/>
                <a:gd name="T6" fmla="*/ 108 w 309"/>
                <a:gd name="T7" fmla="*/ 64 h 143"/>
                <a:gd name="T8" fmla="*/ 0 w 309"/>
                <a:gd name="T9" fmla="*/ 18 h 143"/>
                <a:gd name="T10" fmla="*/ 54 w 309"/>
                <a:gd name="T11" fmla="*/ 23 h 143"/>
                <a:gd name="T12" fmla="*/ 108 w 309"/>
                <a:gd name="T13" fmla="*/ 46 h 143"/>
                <a:gd name="T14" fmla="*/ 211 w 309"/>
                <a:gd name="T15" fmla="*/ 80 h 143"/>
                <a:gd name="T16" fmla="*/ 224 w 309"/>
                <a:gd name="T17" fmla="*/ 93 h 143"/>
                <a:gd name="T18" fmla="*/ 309 w 309"/>
                <a:gd name="T19" fmla="*/ 121 h 143"/>
                <a:gd name="T20" fmla="*/ 309 w 309"/>
                <a:gd name="T21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143">
                  <a:moveTo>
                    <a:pt x="309" y="134"/>
                  </a:moveTo>
                  <a:cubicBezTo>
                    <a:pt x="297" y="143"/>
                    <a:pt x="280" y="134"/>
                    <a:pt x="271" y="126"/>
                  </a:cubicBezTo>
                  <a:cubicBezTo>
                    <a:pt x="226" y="124"/>
                    <a:pt x="199" y="97"/>
                    <a:pt x="165" y="82"/>
                  </a:cubicBezTo>
                  <a:cubicBezTo>
                    <a:pt x="147" y="74"/>
                    <a:pt x="126" y="72"/>
                    <a:pt x="108" y="64"/>
                  </a:cubicBezTo>
                  <a:cubicBezTo>
                    <a:pt x="77" y="51"/>
                    <a:pt x="42" y="28"/>
                    <a:pt x="0" y="18"/>
                  </a:cubicBezTo>
                  <a:cubicBezTo>
                    <a:pt x="16" y="0"/>
                    <a:pt x="38" y="17"/>
                    <a:pt x="54" y="23"/>
                  </a:cubicBezTo>
                  <a:cubicBezTo>
                    <a:pt x="71" y="29"/>
                    <a:pt x="90" y="40"/>
                    <a:pt x="108" y="46"/>
                  </a:cubicBezTo>
                  <a:cubicBezTo>
                    <a:pt x="142" y="57"/>
                    <a:pt x="178" y="60"/>
                    <a:pt x="211" y="80"/>
                  </a:cubicBezTo>
                  <a:cubicBezTo>
                    <a:pt x="217" y="83"/>
                    <a:pt x="218" y="90"/>
                    <a:pt x="224" y="93"/>
                  </a:cubicBezTo>
                  <a:cubicBezTo>
                    <a:pt x="255" y="106"/>
                    <a:pt x="286" y="99"/>
                    <a:pt x="309" y="121"/>
                  </a:cubicBezTo>
                  <a:cubicBezTo>
                    <a:pt x="309" y="125"/>
                    <a:pt x="309" y="130"/>
                    <a:pt x="309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41"/>
            <p:cNvSpPr>
              <a:spLocks noEditPoints="1"/>
            </p:cNvSpPr>
            <p:nvPr/>
          </p:nvSpPr>
          <p:spPr bwMode="auto">
            <a:xfrm>
              <a:off x="7975600" y="925513"/>
              <a:ext cx="363538" cy="300038"/>
            </a:xfrm>
            <a:custGeom>
              <a:avLst/>
              <a:gdLst>
                <a:gd name="T0" fmla="*/ 66 w 563"/>
                <a:gd name="T1" fmla="*/ 436 h 465"/>
                <a:gd name="T2" fmla="*/ 32 w 563"/>
                <a:gd name="T3" fmla="*/ 299 h 465"/>
                <a:gd name="T4" fmla="*/ 12 w 563"/>
                <a:gd name="T5" fmla="*/ 230 h 465"/>
                <a:gd name="T6" fmla="*/ 141 w 563"/>
                <a:gd name="T7" fmla="*/ 145 h 465"/>
                <a:gd name="T8" fmla="*/ 177 w 563"/>
                <a:gd name="T9" fmla="*/ 127 h 465"/>
                <a:gd name="T10" fmla="*/ 269 w 563"/>
                <a:gd name="T11" fmla="*/ 98 h 465"/>
                <a:gd name="T12" fmla="*/ 311 w 563"/>
                <a:gd name="T13" fmla="*/ 75 h 465"/>
                <a:gd name="T14" fmla="*/ 414 w 563"/>
                <a:gd name="T15" fmla="*/ 36 h 465"/>
                <a:gd name="T16" fmla="*/ 434 w 563"/>
                <a:gd name="T17" fmla="*/ 39 h 465"/>
                <a:gd name="T18" fmla="*/ 501 w 563"/>
                <a:gd name="T19" fmla="*/ 98 h 465"/>
                <a:gd name="T20" fmla="*/ 545 w 563"/>
                <a:gd name="T21" fmla="*/ 253 h 465"/>
                <a:gd name="T22" fmla="*/ 393 w 563"/>
                <a:gd name="T23" fmla="*/ 371 h 465"/>
                <a:gd name="T24" fmla="*/ 306 w 563"/>
                <a:gd name="T25" fmla="*/ 413 h 465"/>
                <a:gd name="T26" fmla="*/ 251 w 563"/>
                <a:gd name="T27" fmla="*/ 415 h 465"/>
                <a:gd name="T28" fmla="*/ 231 w 563"/>
                <a:gd name="T29" fmla="*/ 431 h 465"/>
                <a:gd name="T30" fmla="*/ 66 w 563"/>
                <a:gd name="T31" fmla="*/ 436 h 465"/>
                <a:gd name="T32" fmla="*/ 223 w 563"/>
                <a:gd name="T33" fmla="*/ 400 h 465"/>
                <a:gd name="T34" fmla="*/ 246 w 563"/>
                <a:gd name="T35" fmla="*/ 400 h 465"/>
                <a:gd name="T36" fmla="*/ 288 w 563"/>
                <a:gd name="T37" fmla="*/ 384 h 465"/>
                <a:gd name="T38" fmla="*/ 527 w 563"/>
                <a:gd name="T39" fmla="*/ 281 h 465"/>
                <a:gd name="T40" fmla="*/ 468 w 563"/>
                <a:gd name="T41" fmla="*/ 49 h 465"/>
                <a:gd name="T42" fmla="*/ 416 w 563"/>
                <a:gd name="T43" fmla="*/ 60 h 465"/>
                <a:gd name="T44" fmla="*/ 357 w 563"/>
                <a:gd name="T45" fmla="*/ 88 h 465"/>
                <a:gd name="T46" fmla="*/ 329 w 563"/>
                <a:gd name="T47" fmla="*/ 93 h 465"/>
                <a:gd name="T48" fmla="*/ 306 w 563"/>
                <a:gd name="T49" fmla="*/ 109 h 465"/>
                <a:gd name="T50" fmla="*/ 239 w 563"/>
                <a:gd name="T51" fmla="*/ 134 h 465"/>
                <a:gd name="T52" fmla="*/ 120 w 563"/>
                <a:gd name="T53" fmla="*/ 173 h 465"/>
                <a:gd name="T54" fmla="*/ 32 w 563"/>
                <a:gd name="T55" fmla="*/ 207 h 465"/>
                <a:gd name="T56" fmla="*/ 86 w 563"/>
                <a:gd name="T57" fmla="*/ 426 h 465"/>
                <a:gd name="T58" fmla="*/ 223 w 563"/>
                <a:gd name="T59" fmla="*/ 40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3" h="465">
                  <a:moveTo>
                    <a:pt x="66" y="436"/>
                  </a:moveTo>
                  <a:cubicBezTo>
                    <a:pt x="59" y="394"/>
                    <a:pt x="47" y="346"/>
                    <a:pt x="32" y="299"/>
                  </a:cubicBezTo>
                  <a:cubicBezTo>
                    <a:pt x="25" y="276"/>
                    <a:pt x="14" y="249"/>
                    <a:pt x="12" y="230"/>
                  </a:cubicBezTo>
                  <a:cubicBezTo>
                    <a:pt x="0" y="148"/>
                    <a:pt x="85" y="164"/>
                    <a:pt x="141" y="145"/>
                  </a:cubicBezTo>
                  <a:cubicBezTo>
                    <a:pt x="153" y="140"/>
                    <a:pt x="164" y="131"/>
                    <a:pt x="177" y="127"/>
                  </a:cubicBezTo>
                  <a:cubicBezTo>
                    <a:pt x="207" y="116"/>
                    <a:pt x="240" y="110"/>
                    <a:pt x="269" y="98"/>
                  </a:cubicBezTo>
                  <a:cubicBezTo>
                    <a:pt x="284" y="92"/>
                    <a:pt x="296" y="81"/>
                    <a:pt x="311" y="75"/>
                  </a:cubicBezTo>
                  <a:cubicBezTo>
                    <a:pt x="347" y="60"/>
                    <a:pt x="387" y="57"/>
                    <a:pt x="414" y="36"/>
                  </a:cubicBezTo>
                  <a:cubicBezTo>
                    <a:pt x="420" y="43"/>
                    <a:pt x="431" y="34"/>
                    <a:pt x="434" y="39"/>
                  </a:cubicBezTo>
                  <a:cubicBezTo>
                    <a:pt x="481" y="0"/>
                    <a:pt x="491" y="46"/>
                    <a:pt x="501" y="98"/>
                  </a:cubicBezTo>
                  <a:cubicBezTo>
                    <a:pt x="512" y="151"/>
                    <a:pt x="537" y="217"/>
                    <a:pt x="545" y="253"/>
                  </a:cubicBezTo>
                  <a:cubicBezTo>
                    <a:pt x="563" y="332"/>
                    <a:pt x="450" y="349"/>
                    <a:pt x="393" y="371"/>
                  </a:cubicBezTo>
                  <a:cubicBezTo>
                    <a:pt x="360" y="385"/>
                    <a:pt x="336" y="396"/>
                    <a:pt x="306" y="413"/>
                  </a:cubicBezTo>
                  <a:cubicBezTo>
                    <a:pt x="288" y="397"/>
                    <a:pt x="267" y="430"/>
                    <a:pt x="251" y="415"/>
                  </a:cubicBezTo>
                  <a:cubicBezTo>
                    <a:pt x="247" y="423"/>
                    <a:pt x="237" y="425"/>
                    <a:pt x="231" y="431"/>
                  </a:cubicBezTo>
                  <a:cubicBezTo>
                    <a:pt x="171" y="430"/>
                    <a:pt x="117" y="465"/>
                    <a:pt x="66" y="436"/>
                  </a:cubicBezTo>
                  <a:close/>
                  <a:moveTo>
                    <a:pt x="223" y="400"/>
                  </a:moveTo>
                  <a:cubicBezTo>
                    <a:pt x="231" y="398"/>
                    <a:pt x="239" y="402"/>
                    <a:pt x="246" y="400"/>
                  </a:cubicBezTo>
                  <a:cubicBezTo>
                    <a:pt x="260" y="397"/>
                    <a:pt x="273" y="389"/>
                    <a:pt x="288" y="384"/>
                  </a:cubicBezTo>
                  <a:cubicBezTo>
                    <a:pt x="381" y="357"/>
                    <a:pt x="449" y="325"/>
                    <a:pt x="527" y="281"/>
                  </a:cubicBezTo>
                  <a:cubicBezTo>
                    <a:pt x="506" y="214"/>
                    <a:pt x="498" y="120"/>
                    <a:pt x="468" y="49"/>
                  </a:cubicBezTo>
                  <a:cubicBezTo>
                    <a:pt x="446" y="54"/>
                    <a:pt x="441" y="60"/>
                    <a:pt x="416" y="60"/>
                  </a:cubicBezTo>
                  <a:cubicBezTo>
                    <a:pt x="396" y="70"/>
                    <a:pt x="374" y="81"/>
                    <a:pt x="357" y="88"/>
                  </a:cubicBezTo>
                  <a:cubicBezTo>
                    <a:pt x="348" y="92"/>
                    <a:pt x="337" y="90"/>
                    <a:pt x="329" y="93"/>
                  </a:cubicBezTo>
                  <a:cubicBezTo>
                    <a:pt x="320" y="96"/>
                    <a:pt x="314" y="105"/>
                    <a:pt x="306" y="109"/>
                  </a:cubicBezTo>
                  <a:cubicBezTo>
                    <a:pt x="280" y="119"/>
                    <a:pt x="260" y="128"/>
                    <a:pt x="239" y="134"/>
                  </a:cubicBezTo>
                  <a:cubicBezTo>
                    <a:pt x="199" y="147"/>
                    <a:pt x="155" y="164"/>
                    <a:pt x="120" y="173"/>
                  </a:cubicBezTo>
                  <a:cubicBezTo>
                    <a:pt x="84" y="182"/>
                    <a:pt x="51" y="181"/>
                    <a:pt x="32" y="207"/>
                  </a:cubicBezTo>
                  <a:cubicBezTo>
                    <a:pt x="42" y="271"/>
                    <a:pt x="69" y="359"/>
                    <a:pt x="86" y="426"/>
                  </a:cubicBezTo>
                  <a:cubicBezTo>
                    <a:pt x="140" y="436"/>
                    <a:pt x="182" y="407"/>
                    <a:pt x="223" y="4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42"/>
            <p:cNvSpPr/>
            <p:nvPr/>
          </p:nvSpPr>
          <p:spPr bwMode="auto">
            <a:xfrm>
              <a:off x="8083550" y="1089025"/>
              <a:ext cx="188913" cy="74613"/>
            </a:xfrm>
            <a:custGeom>
              <a:avLst/>
              <a:gdLst>
                <a:gd name="T0" fmla="*/ 0 w 291"/>
                <a:gd name="T1" fmla="*/ 100 h 116"/>
                <a:gd name="T2" fmla="*/ 273 w 291"/>
                <a:gd name="T3" fmla="*/ 0 h 116"/>
                <a:gd name="T4" fmla="*/ 291 w 291"/>
                <a:gd name="T5" fmla="*/ 8 h 116"/>
                <a:gd name="T6" fmla="*/ 160 w 291"/>
                <a:gd name="T7" fmla="*/ 62 h 116"/>
                <a:gd name="T8" fmla="*/ 90 w 291"/>
                <a:gd name="T9" fmla="*/ 88 h 116"/>
                <a:gd name="T10" fmla="*/ 0 w 291"/>
                <a:gd name="T11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16">
                  <a:moveTo>
                    <a:pt x="0" y="100"/>
                  </a:moveTo>
                  <a:cubicBezTo>
                    <a:pt x="77" y="48"/>
                    <a:pt x="200" y="51"/>
                    <a:pt x="273" y="0"/>
                  </a:cubicBezTo>
                  <a:cubicBezTo>
                    <a:pt x="279" y="3"/>
                    <a:pt x="288" y="3"/>
                    <a:pt x="291" y="8"/>
                  </a:cubicBezTo>
                  <a:cubicBezTo>
                    <a:pt x="275" y="45"/>
                    <a:pt x="200" y="49"/>
                    <a:pt x="160" y="62"/>
                  </a:cubicBezTo>
                  <a:cubicBezTo>
                    <a:pt x="133" y="70"/>
                    <a:pt x="109" y="76"/>
                    <a:pt x="90" y="88"/>
                  </a:cubicBezTo>
                  <a:cubicBezTo>
                    <a:pt x="64" y="83"/>
                    <a:pt x="28" y="116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3"/>
            <p:cNvSpPr/>
            <p:nvPr/>
          </p:nvSpPr>
          <p:spPr bwMode="auto">
            <a:xfrm>
              <a:off x="8074025" y="1055688"/>
              <a:ext cx="179388" cy="66675"/>
            </a:xfrm>
            <a:custGeom>
              <a:avLst/>
              <a:gdLst>
                <a:gd name="T0" fmla="*/ 275 w 276"/>
                <a:gd name="T1" fmla="*/ 0 h 105"/>
                <a:gd name="T2" fmla="*/ 273 w 276"/>
                <a:gd name="T3" fmla="*/ 6 h 105"/>
                <a:gd name="T4" fmla="*/ 198 w 276"/>
                <a:gd name="T5" fmla="*/ 42 h 105"/>
                <a:gd name="T6" fmla="*/ 177 w 276"/>
                <a:gd name="T7" fmla="*/ 54 h 105"/>
                <a:gd name="T8" fmla="*/ 131 w 276"/>
                <a:gd name="T9" fmla="*/ 62 h 105"/>
                <a:gd name="T10" fmla="*/ 72 w 276"/>
                <a:gd name="T11" fmla="*/ 85 h 105"/>
                <a:gd name="T12" fmla="*/ 51 w 276"/>
                <a:gd name="T13" fmla="*/ 85 h 105"/>
                <a:gd name="T14" fmla="*/ 0 w 276"/>
                <a:gd name="T15" fmla="*/ 85 h 105"/>
                <a:gd name="T16" fmla="*/ 131 w 276"/>
                <a:gd name="T17" fmla="*/ 42 h 105"/>
                <a:gd name="T18" fmla="*/ 149 w 276"/>
                <a:gd name="T19" fmla="*/ 44 h 105"/>
                <a:gd name="T20" fmla="*/ 275 w 276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105">
                  <a:moveTo>
                    <a:pt x="275" y="0"/>
                  </a:moveTo>
                  <a:cubicBezTo>
                    <a:pt x="276" y="3"/>
                    <a:pt x="275" y="5"/>
                    <a:pt x="273" y="6"/>
                  </a:cubicBezTo>
                  <a:cubicBezTo>
                    <a:pt x="259" y="30"/>
                    <a:pt x="225" y="31"/>
                    <a:pt x="198" y="42"/>
                  </a:cubicBezTo>
                  <a:cubicBezTo>
                    <a:pt x="190" y="45"/>
                    <a:pt x="184" y="52"/>
                    <a:pt x="177" y="54"/>
                  </a:cubicBezTo>
                  <a:cubicBezTo>
                    <a:pt x="162" y="61"/>
                    <a:pt x="147" y="58"/>
                    <a:pt x="131" y="62"/>
                  </a:cubicBezTo>
                  <a:cubicBezTo>
                    <a:pt x="112" y="67"/>
                    <a:pt x="97" y="81"/>
                    <a:pt x="72" y="85"/>
                  </a:cubicBezTo>
                  <a:cubicBezTo>
                    <a:pt x="65" y="86"/>
                    <a:pt x="58" y="84"/>
                    <a:pt x="51" y="85"/>
                  </a:cubicBezTo>
                  <a:cubicBezTo>
                    <a:pt x="32" y="89"/>
                    <a:pt x="11" y="105"/>
                    <a:pt x="0" y="85"/>
                  </a:cubicBezTo>
                  <a:cubicBezTo>
                    <a:pt x="36" y="55"/>
                    <a:pt x="96" y="65"/>
                    <a:pt x="131" y="42"/>
                  </a:cubicBezTo>
                  <a:cubicBezTo>
                    <a:pt x="136" y="43"/>
                    <a:pt x="148" y="38"/>
                    <a:pt x="149" y="44"/>
                  </a:cubicBezTo>
                  <a:cubicBezTo>
                    <a:pt x="191" y="31"/>
                    <a:pt x="230" y="2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8074025" y="1009650"/>
              <a:ext cx="171450" cy="74613"/>
            </a:xfrm>
            <a:custGeom>
              <a:avLst/>
              <a:gdLst>
                <a:gd name="T0" fmla="*/ 265 w 265"/>
                <a:gd name="T1" fmla="*/ 19 h 114"/>
                <a:gd name="T2" fmla="*/ 239 w 265"/>
                <a:gd name="T3" fmla="*/ 19 h 114"/>
                <a:gd name="T4" fmla="*/ 113 w 265"/>
                <a:gd name="T5" fmla="*/ 63 h 114"/>
                <a:gd name="T6" fmla="*/ 0 w 265"/>
                <a:gd name="T7" fmla="*/ 106 h 114"/>
                <a:gd name="T8" fmla="*/ 36 w 265"/>
                <a:gd name="T9" fmla="*/ 78 h 114"/>
                <a:gd name="T10" fmla="*/ 67 w 265"/>
                <a:gd name="T11" fmla="*/ 55 h 114"/>
                <a:gd name="T12" fmla="*/ 167 w 265"/>
                <a:gd name="T13" fmla="*/ 27 h 114"/>
                <a:gd name="T14" fmla="*/ 257 w 265"/>
                <a:gd name="T15" fmla="*/ 1 h 114"/>
                <a:gd name="T16" fmla="*/ 265 w 265"/>
                <a:gd name="T17" fmla="*/ 6 h 114"/>
                <a:gd name="T18" fmla="*/ 265 w 265"/>
                <a:gd name="T19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114">
                  <a:moveTo>
                    <a:pt x="265" y="19"/>
                  </a:moveTo>
                  <a:cubicBezTo>
                    <a:pt x="253" y="19"/>
                    <a:pt x="251" y="22"/>
                    <a:pt x="239" y="19"/>
                  </a:cubicBezTo>
                  <a:cubicBezTo>
                    <a:pt x="199" y="37"/>
                    <a:pt x="155" y="48"/>
                    <a:pt x="113" y="63"/>
                  </a:cubicBezTo>
                  <a:cubicBezTo>
                    <a:pt x="73" y="77"/>
                    <a:pt x="40" y="114"/>
                    <a:pt x="0" y="106"/>
                  </a:cubicBezTo>
                  <a:cubicBezTo>
                    <a:pt x="3" y="90"/>
                    <a:pt x="22" y="86"/>
                    <a:pt x="36" y="78"/>
                  </a:cubicBezTo>
                  <a:cubicBezTo>
                    <a:pt x="46" y="71"/>
                    <a:pt x="55" y="60"/>
                    <a:pt x="67" y="55"/>
                  </a:cubicBezTo>
                  <a:cubicBezTo>
                    <a:pt x="92" y="42"/>
                    <a:pt x="132" y="39"/>
                    <a:pt x="167" y="27"/>
                  </a:cubicBezTo>
                  <a:cubicBezTo>
                    <a:pt x="199" y="15"/>
                    <a:pt x="220" y="0"/>
                    <a:pt x="257" y="1"/>
                  </a:cubicBezTo>
                  <a:cubicBezTo>
                    <a:pt x="259" y="3"/>
                    <a:pt x="262" y="5"/>
                    <a:pt x="265" y="6"/>
                  </a:cubicBezTo>
                  <a:cubicBezTo>
                    <a:pt x="265" y="10"/>
                    <a:pt x="265" y="15"/>
                    <a:pt x="265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 noEditPoints="1"/>
            </p:cNvSpPr>
            <p:nvPr/>
          </p:nvSpPr>
          <p:spPr bwMode="auto">
            <a:xfrm>
              <a:off x="7764463" y="536575"/>
              <a:ext cx="1300163" cy="1173163"/>
            </a:xfrm>
            <a:custGeom>
              <a:avLst/>
              <a:gdLst>
                <a:gd name="T0" fmla="*/ 253 w 2013"/>
                <a:gd name="T1" fmla="*/ 1523 h 1814"/>
                <a:gd name="T2" fmla="*/ 196 w 2013"/>
                <a:gd name="T3" fmla="*/ 1221 h 1814"/>
                <a:gd name="T4" fmla="*/ 67 w 2013"/>
                <a:gd name="T5" fmla="*/ 879 h 1814"/>
                <a:gd name="T6" fmla="*/ 49 w 2013"/>
                <a:gd name="T7" fmla="*/ 608 h 1814"/>
                <a:gd name="T8" fmla="*/ 907 w 2013"/>
                <a:gd name="T9" fmla="*/ 350 h 1814"/>
                <a:gd name="T10" fmla="*/ 1204 w 2013"/>
                <a:gd name="T11" fmla="*/ 8 h 1814"/>
                <a:gd name="T12" fmla="*/ 1977 w 2013"/>
                <a:gd name="T13" fmla="*/ 371 h 1814"/>
                <a:gd name="T14" fmla="*/ 1616 w 2013"/>
                <a:gd name="T15" fmla="*/ 1337 h 1814"/>
                <a:gd name="T16" fmla="*/ 1193 w 2013"/>
                <a:gd name="T17" fmla="*/ 1477 h 1814"/>
                <a:gd name="T18" fmla="*/ 822 w 2013"/>
                <a:gd name="T19" fmla="*/ 1703 h 1814"/>
                <a:gd name="T20" fmla="*/ 1691 w 2013"/>
                <a:gd name="T21" fmla="*/ 1077 h 1814"/>
                <a:gd name="T22" fmla="*/ 1910 w 2013"/>
                <a:gd name="T23" fmla="*/ 319 h 1814"/>
                <a:gd name="T24" fmla="*/ 1132 w 2013"/>
                <a:gd name="T25" fmla="*/ 198 h 1814"/>
                <a:gd name="T26" fmla="*/ 1188 w 2013"/>
                <a:gd name="T27" fmla="*/ 237 h 1814"/>
                <a:gd name="T28" fmla="*/ 1614 w 2013"/>
                <a:gd name="T29" fmla="*/ 268 h 1814"/>
                <a:gd name="T30" fmla="*/ 1925 w 2013"/>
                <a:gd name="T31" fmla="*/ 397 h 1814"/>
                <a:gd name="T32" fmla="*/ 1668 w 2013"/>
                <a:gd name="T33" fmla="*/ 1008 h 1814"/>
                <a:gd name="T34" fmla="*/ 1500 w 2013"/>
                <a:gd name="T35" fmla="*/ 1415 h 1814"/>
                <a:gd name="T36" fmla="*/ 1536 w 2013"/>
                <a:gd name="T37" fmla="*/ 1479 h 1814"/>
                <a:gd name="T38" fmla="*/ 1791 w 2013"/>
                <a:gd name="T39" fmla="*/ 654 h 1814"/>
                <a:gd name="T40" fmla="*/ 1567 w 2013"/>
                <a:gd name="T41" fmla="*/ 265 h 1814"/>
                <a:gd name="T42" fmla="*/ 1230 w 2013"/>
                <a:gd name="T43" fmla="*/ 214 h 1814"/>
                <a:gd name="T44" fmla="*/ 1090 w 2013"/>
                <a:gd name="T45" fmla="*/ 600 h 1814"/>
                <a:gd name="T46" fmla="*/ 1384 w 2013"/>
                <a:gd name="T47" fmla="*/ 1350 h 1814"/>
                <a:gd name="T48" fmla="*/ 438 w 2013"/>
                <a:gd name="T49" fmla="*/ 1714 h 1814"/>
                <a:gd name="T50" fmla="*/ 717 w 2013"/>
                <a:gd name="T51" fmla="*/ 1711 h 1814"/>
                <a:gd name="T52" fmla="*/ 1152 w 2013"/>
                <a:gd name="T53" fmla="*/ 1348 h 1814"/>
                <a:gd name="T54" fmla="*/ 508 w 2013"/>
                <a:gd name="T55" fmla="*/ 461 h 1814"/>
                <a:gd name="T56" fmla="*/ 75 w 2013"/>
                <a:gd name="T57" fmla="*/ 673 h 1814"/>
                <a:gd name="T58" fmla="*/ 209 w 2013"/>
                <a:gd name="T59" fmla="*/ 930 h 1814"/>
                <a:gd name="T60" fmla="*/ 271 w 2013"/>
                <a:gd name="T61" fmla="*/ 1183 h 1814"/>
                <a:gd name="T62" fmla="*/ 340 w 2013"/>
                <a:gd name="T63" fmla="*/ 1384 h 1814"/>
                <a:gd name="T64" fmla="*/ 423 w 2013"/>
                <a:gd name="T65" fmla="*/ 1667 h 1814"/>
                <a:gd name="T66" fmla="*/ 1021 w 2013"/>
                <a:gd name="T67" fmla="*/ 474 h 1814"/>
                <a:gd name="T68" fmla="*/ 415 w 2013"/>
                <a:gd name="T69" fmla="*/ 1711 h 1814"/>
                <a:gd name="T70" fmla="*/ 376 w 2013"/>
                <a:gd name="T71" fmla="*/ 1734 h 1814"/>
                <a:gd name="T72" fmla="*/ 353 w 2013"/>
                <a:gd name="T73" fmla="*/ 1600 h 1814"/>
                <a:gd name="T74" fmla="*/ 353 w 2013"/>
                <a:gd name="T75" fmla="*/ 1600 h 1814"/>
                <a:gd name="T76" fmla="*/ 268 w 2013"/>
                <a:gd name="T77" fmla="*/ 1528 h 1814"/>
                <a:gd name="T78" fmla="*/ 343 w 2013"/>
                <a:gd name="T79" fmla="*/ 1453 h 1814"/>
                <a:gd name="T80" fmla="*/ 320 w 2013"/>
                <a:gd name="T81" fmla="*/ 1430 h 1814"/>
                <a:gd name="T82" fmla="*/ 248 w 2013"/>
                <a:gd name="T83" fmla="*/ 1394 h 1814"/>
                <a:gd name="T84" fmla="*/ 299 w 2013"/>
                <a:gd name="T85" fmla="*/ 1307 h 1814"/>
                <a:gd name="T86" fmla="*/ 222 w 2013"/>
                <a:gd name="T87" fmla="*/ 1307 h 1814"/>
                <a:gd name="T88" fmla="*/ 281 w 2013"/>
                <a:gd name="T89" fmla="*/ 1211 h 1814"/>
                <a:gd name="T90" fmla="*/ 181 w 2013"/>
                <a:gd name="T91" fmla="*/ 1180 h 1814"/>
                <a:gd name="T92" fmla="*/ 206 w 2013"/>
                <a:gd name="T93" fmla="*/ 1087 h 1814"/>
                <a:gd name="T94" fmla="*/ 147 w 2013"/>
                <a:gd name="T95" fmla="*/ 1046 h 1814"/>
                <a:gd name="T96" fmla="*/ 137 w 2013"/>
                <a:gd name="T97" fmla="*/ 992 h 1814"/>
                <a:gd name="T98" fmla="*/ 108 w 2013"/>
                <a:gd name="T99" fmla="*/ 946 h 1814"/>
                <a:gd name="T100" fmla="*/ 134 w 2013"/>
                <a:gd name="T101" fmla="*/ 853 h 1814"/>
                <a:gd name="T102" fmla="*/ 75 w 2013"/>
                <a:gd name="T103" fmla="*/ 804 h 1814"/>
                <a:gd name="T104" fmla="*/ 72 w 2013"/>
                <a:gd name="T105" fmla="*/ 758 h 1814"/>
                <a:gd name="T106" fmla="*/ 34 w 2013"/>
                <a:gd name="T107" fmla="*/ 642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3" h="1814">
                  <a:moveTo>
                    <a:pt x="369" y="1783"/>
                  </a:moveTo>
                  <a:cubicBezTo>
                    <a:pt x="350" y="1800"/>
                    <a:pt x="317" y="1804"/>
                    <a:pt x="302" y="1778"/>
                  </a:cubicBezTo>
                  <a:cubicBezTo>
                    <a:pt x="308" y="1724"/>
                    <a:pt x="267" y="1725"/>
                    <a:pt x="284" y="1680"/>
                  </a:cubicBezTo>
                  <a:cubicBezTo>
                    <a:pt x="255" y="1668"/>
                    <a:pt x="272" y="1626"/>
                    <a:pt x="255" y="1603"/>
                  </a:cubicBezTo>
                  <a:cubicBezTo>
                    <a:pt x="256" y="1593"/>
                    <a:pt x="258" y="1585"/>
                    <a:pt x="266" y="1582"/>
                  </a:cubicBezTo>
                  <a:cubicBezTo>
                    <a:pt x="255" y="1570"/>
                    <a:pt x="244" y="1545"/>
                    <a:pt x="253" y="1523"/>
                  </a:cubicBezTo>
                  <a:cubicBezTo>
                    <a:pt x="236" y="1495"/>
                    <a:pt x="196" y="1465"/>
                    <a:pt x="230" y="1430"/>
                  </a:cubicBezTo>
                  <a:cubicBezTo>
                    <a:pt x="230" y="1421"/>
                    <a:pt x="222" y="1415"/>
                    <a:pt x="217" y="1404"/>
                  </a:cubicBezTo>
                  <a:cubicBezTo>
                    <a:pt x="218" y="1391"/>
                    <a:pt x="225" y="1384"/>
                    <a:pt x="232" y="1376"/>
                  </a:cubicBezTo>
                  <a:cubicBezTo>
                    <a:pt x="228" y="1366"/>
                    <a:pt x="219" y="1362"/>
                    <a:pt x="214" y="1353"/>
                  </a:cubicBezTo>
                  <a:cubicBezTo>
                    <a:pt x="227" y="1329"/>
                    <a:pt x="171" y="1304"/>
                    <a:pt x="201" y="1281"/>
                  </a:cubicBezTo>
                  <a:cubicBezTo>
                    <a:pt x="182" y="1269"/>
                    <a:pt x="179" y="1238"/>
                    <a:pt x="196" y="1221"/>
                  </a:cubicBezTo>
                  <a:cubicBezTo>
                    <a:pt x="178" y="1215"/>
                    <a:pt x="144" y="1192"/>
                    <a:pt x="170" y="1170"/>
                  </a:cubicBezTo>
                  <a:cubicBezTo>
                    <a:pt x="157" y="1159"/>
                    <a:pt x="145" y="1142"/>
                    <a:pt x="157" y="1121"/>
                  </a:cubicBezTo>
                  <a:cubicBezTo>
                    <a:pt x="141" y="1113"/>
                    <a:pt x="128" y="1087"/>
                    <a:pt x="144" y="1069"/>
                  </a:cubicBezTo>
                  <a:cubicBezTo>
                    <a:pt x="123" y="1063"/>
                    <a:pt x="115" y="1036"/>
                    <a:pt x="126" y="1018"/>
                  </a:cubicBezTo>
                  <a:cubicBezTo>
                    <a:pt x="119" y="1004"/>
                    <a:pt x="105" y="996"/>
                    <a:pt x="108" y="971"/>
                  </a:cubicBezTo>
                  <a:cubicBezTo>
                    <a:pt x="59" y="960"/>
                    <a:pt x="119" y="883"/>
                    <a:pt x="67" y="879"/>
                  </a:cubicBezTo>
                  <a:cubicBezTo>
                    <a:pt x="65" y="860"/>
                    <a:pt x="54" y="834"/>
                    <a:pt x="77" y="830"/>
                  </a:cubicBezTo>
                  <a:cubicBezTo>
                    <a:pt x="67" y="819"/>
                    <a:pt x="50" y="805"/>
                    <a:pt x="59" y="783"/>
                  </a:cubicBezTo>
                  <a:cubicBezTo>
                    <a:pt x="50" y="773"/>
                    <a:pt x="31" y="757"/>
                    <a:pt x="31" y="729"/>
                  </a:cubicBezTo>
                  <a:cubicBezTo>
                    <a:pt x="31" y="725"/>
                    <a:pt x="35" y="718"/>
                    <a:pt x="34" y="714"/>
                  </a:cubicBezTo>
                  <a:cubicBezTo>
                    <a:pt x="27" y="681"/>
                    <a:pt x="0" y="659"/>
                    <a:pt x="16" y="631"/>
                  </a:cubicBezTo>
                  <a:cubicBezTo>
                    <a:pt x="22" y="619"/>
                    <a:pt x="38" y="618"/>
                    <a:pt x="49" y="608"/>
                  </a:cubicBezTo>
                  <a:cubicBezTo>
                    <a:pt x="43" y="599"/>
                    <a:pt x="53" y="591"/>
                    <a:pt x="54" y="577"/>
                  </a:cubicBezTo>
                  <a:cubicBezTo>
                    <a:pt x="200" y="522"/>
                    <a:pt x="361" y="489"/>
                    <a:pt x="518" y="433"/>
                  </a:cubicBezTo>
                  <a:cubicBezTo>
                    <a:pt x="548" y="440"/>
                    <a:pt x="570" y="426"/>
                    <a:pt x="598" y="415"/>
                  </a:cubicBezTo>
                  <a:cubicBezTo>
                    <a:pt x="632" y="402"/>
                    <a:pt x="674" y="393"/>
                    <a:pt x="714" y="379"/>
                  </a:cubicBezTo>
                  <a:cubicBezTo>
                    <a:pt x="774" y="357"/>
                    <a:pt x="826" y="324"/>
                    <a:pt x="879" y="325"/>
                  </a:cubicBezTo>
                  <a:cubicBezTo>
                    <a:pt x="887" y="332"/>
                    <a:pt x="894" y="342"/>
                    <a:pt x="907" y="350"/>
                  </a:cubicBezTo>
                  <a:cubicBezTo>
                    <a:pt x="917" y="400"/>
                    <a:pt x="940" y="458"/>
                    <a:pt x="951" y="515"/>
                  </a:cubicBezTo>
                  <a:cubicBezTo>
                    <a:pt x="995" y="401"/>
                    <a:pt x="1039" y="270"/>
                    <a:pt x="1085" y="144"/>
                  </a:cubicBezTo>
                  <a:cubicBezTo>
                    <a:pt x="1096" y="115"/>
                    <a:pt x="1109" y="85"/>
                    <a:pt x="1116" y="59"/>
                  </a:cubicBezTo>
                  <a:cubicBezTo>
                    <a:pt x="1119" y="50"/>
                    <a:pt x="1115" y="39"/>
                    <a:pt x="1119" y="31"/>
                  </a:cubicBezTo>
                  <a:cubicBezTo>
                    <a:pt x="1126" y="16"/>
                    <a:pt x="1151" y="0"/>
                    <a:pt x="1165" y="0"/>
                  </a:cubicBezTo>
                  <a:cubicBezTo>
                    <a:pt x="1179" y="0"/>
                    <a:pt x="1192" y="17"/>
                    <a:pt x="1204" y="8"/>
                  </a:cubicBezTo>
                  <a:cubicBezTo>
                    <a:pt x="1206" y="16"/>
                    <a:pt x="1216" y="16"/>
                    <a:pt x="1217" y="26"/>
                  </a:cubicBezTo>
                  <a:cubicBezTo>
                    <a:pt x="1322" y="71"/>
                    <a:pt x="1422" y="93"/>
                    <a:pt x="1536" y="131"/>
                  </a:cubicBezTo>
                  <a:cubicBezTo>
                    <a:pt x="1621" y="186"/>
                    <a:pt x="1752" y="215"/>
                    <a:pt x="1827" y="263"/>
                  </a:cubicBezTo>
                  <a:cubicBezTo>
                    <a:pt x="1845" y="264"/>
                    <a:pt x="1873" y="273"/>
                    <a:pt x="1884" y="288"/>
                  </a:cubicBezTo>
                  <a:cubicBezTo>
                    <a:pt x="1910" y="287"/>
                    <a:pt x="1921" y="305"/>
                    <a:pt x="1941" y="314"/>
                  </a:cubicBezTo>
                  <a:cubicBezTo>
                    <a:pt x="1965" y="325"/>
                    <a:pt x="2013" y="338"/>
                    <a:pt x="1977" y="371"/>
                  </a:cubicBezTo>
                  <a:cubicBezTo>
                    <a:pt x="1965" y="428"/>
                    <a:pt x="1945" y="466"/>
                    <a:pt x="1931" y="523"/>
                  </a:cubicBezTo>
                  <a:cubicBezTo>
                    <a:pt x="1921" y="534"/>
                    <a:pt x="1912" y="546"/>
                    <a:pt x="1910" y="564"/>
                  </a:cubicBezTo>
                  <a:cubicBezTo>
                    <a:pt x="1843" y="685"/>
                    <a:pt x="1811" y="820"/>
                    <a:pt x="1760" y="956"/>
                  </a:cubicBezTo>
                  <a:cubicBezTo>
                    <a:pt x="1742" y="1005"/>
                    <a:pt x="1721" y="1054"/>
                    <a:pt x="1701" y="1103"/>
                  </a:cubicBezTo>
                  <a:cubicBezTo>
                    <a:pt x="1681" y="1152"/>
                    <a:pt x="1662" y="1202"/>
                    <a:pt x="1642" y="1250"/>
                  </a:cubicBezTo>
                  <a:cubicBezTo>
                    <a:pt x="1630" y="1278"/>
                    <a:pt x="1625" y="1309"/>
                    <a:pt x="1616" y="1337"/>
                  </a:cubicBezTo>
                  <a:cubicBezTo>
                    <a:pt x="1603" y="1378"/>
                    <a:pt x="1573" y="1412"/>
                    <a:pt x="1572" y="1456"/>
                  </a:cubicBezTo>
                  <a:cubicBezTo>
                    <a:pt x="1560" y="1457"/>
                    <a:pt x="1562" y="1472"/>
                    <a:pt x="1559" y="1482"/>
                  </a:cubicBezTo>
                  <a:cubicBezTo>
                    <a:pt x="1550" y="1491"/>
                    <a:pt x="1541" y="1500"/>
                    <a:pt x="1534" y="1510"/>
                  </a:cubicBezTo>
                  <a:cubicBezTo>
                    <a:pt x="1481" y="1502"/>
                    <a:pt x="1401" y="1460"/>
                    <a:pt x="1335" y="1443"/>
                  </a:cubicBezTo>
                  <a:cubicBezTo>
                    <a:pt x="1276" y="1428"/>
                    <a:pt x="1229" y="1390"/>
                    <a:pt x="1175" y="1374"/>
                  </a:cubicBezTo>
                  <a:cubicBezTo>
                    <a:pt x="1189" y="1409"/>
                    <a:pt x="1185" y="1443"/>
                    <a:pt x="1193" y="1477"/>
                  </a:cubicBezTo>
                  <a:cubicBezTo>
                    <a:pt x="1205" y="1521"/>
                    <a:pt x="1231" y="1567"/>
                    <a:pt x="1181" y="1595"/>
                  </a:cubicBezTo>
                  <a:cubicBezTo>
                    <a:pt x="1156" y="1609"/>
                    <a:pt x="1106" y="1610"/>
                    <a:pt x="1062" y="1626"/>
                  </a:cubicBezTo>
                  <a:cubicBezTo>
                    <a:pt x="1048" y="1631"/>
                    <a:pt x="1037" y="1641"/>
                    <a:pt x="1026" y="1644"/>
                  </a:cubicBezTo>
                  <a:cubicBezTo>
                    <a:pt x="1009" y="1648"/>
                    <a:pt x="991" y="1652"/>
                    <a:pt x="977" y="1654"/>
                  </a:cubicBezTo>
                  <a:cubicBezTo>
                    <a:pt x="920" y="1666"/>
                    <a:pt x="871" y="1680"/>
                    <a:pt x="833" y="1693"/>
                  </a:cubicBezTo>
                  <a:cubicBezTo>
                    <a:pt x="830" y="1698"/>
                    <a:pt x="824" y="1698"/>
                    <a:pt x="822" y="1703"/>
                  </a:cubicBezTo>
                  <a:cubicBezTo>
                    <a:pt x="775" y="1719"/>
                    <a:pt x="728" y="1725"/>
                    <a:pt x="681" y="1737"/>
                  </a:cubicBezTo>
                  <a:cubicBezTo>
                    <a:pt x="587" y="1760"/>
                    <a:pt x="517" y="1800"/>
                    <a:pt x="405" y="1796"/>
                  </a:cubicBezTo>
                  <a:cubicBezTo>
                    <a:pt x="403" y="1804"/>
                    <a:pt x="397" y="1809"/>
                    <a:pt x="392" y="1814"/>
                  </a:cubicBezTo>
                  <a:cubicBezTo>
                    <a:pt x="371" y="1804"/>
                    <a:pt x="377" y="1802"/>
                    <a:pt x="369" y="1783"/>
                  </a:cubicBezTo>
                  <a:close/>
                  <a:moveTo>
                    <a:pt x="1580" y="1376"/>
                  </a:moveTo>
                  <a:cubicBezTo>
                    <a:pt x="1610" y="1267"/>
                    <a:pt x="1655" y="1178"/>
                    <a:pt x="1691" y="1077"/>
                  </a:cubicBezTo>
                  <a:cubicBezTo>
                    <a:pt x="1713" y="1016"/>
                    <a:pt x="1730" y="952"/>
                    <a:pt x="1753" y="889"/>
                  </a:cubicBezTo>
                  <a:cubicBezTo>
                    <a:pt x="1769" y="844"/>
                    <a:pt x="1793" y="802"/>
                    <a:pt x="1802" y="755"/>
                  </a:cubicBezTo>
                  <a:cubicBezTo>
                    <a:pt x="1824" y="728"/>
                    <a:pt x="1827" y="693"/>
                    <a:pt x="1840" y="657"/>
                  </a:cubicBezTo>
                  <a:cubicBezTo>
                    <a:pt x="1862" y="599"/>
                    <a:pt x="1899" y="535"/>
                    <a:pt x="1925" y="482"/>
                  </a:cubicBezTo>
                  <a:cubicBezTo>
                    <a:pt x="1942" y="449"/>
                    <a:pt x="1962" y="373"/>
                    <a:pt x="1951" y="345"/>
                  </a:cubicBezTo>
                  <a:cubicBezTo>
                    <a:pt x="1932" y="335"/>
                    <a:pt x="1918" y="331"/>
                    <a:pt x="1910" y="319"/>
                  </a:cubicBezTo>
                  <a:cubicBezTo>
                    <a:pt x="1899" y="324"/>
                    <a:pt x="1902" y="315"/>
                    <a:pt x="1889" y="319"/>
                  </a:cubicBezTo>
                  <a:cubicBezTo>
                    <a:pt x="1852" y="293"/>
                    <a:pt x="1796" y="285"/>
                    <a:pt x="1760" y="252"/>
                  </a:cubicBezTo>
                  <a:cubicBezTo>
                    <a:pt x="1667" y="223"/>
                    <a:pt x="1567" y="164"/>
                    <a:pt x="1472" y="136"/>
                  </a:cubicBezTo>
                  <a:cubicBezTo>
                    <a:pt x="1386" y="99"/>
                    <a:pt x="1280" y="89"/>
                    <a:pt x="1204" y="36"/>
                  </a:cubicBezTo>
                  <a:cubicBezTo>
                    <a:pt x="1188" y="37"/>
                    <a:pt x="1186" y="52"/>
                    <a:pt x="1181" y="64"/>
                  </a:cubicBezTo>
                  <a:cubicBezTo>
                    <a:pt x="1162" y="106"/>
                    <a:pt x="1151" y="151"/>
                    <a:pt x="1132" y="198"/>
                  </a:cubicBezTo>
                  <a:cubicBezTo>
                    <a:pt x="1102" y="272"/>
                    <a:pt x="1088" y="344"/>
                    <a:pt x="1059" y="404"/>
                  </a:cubicBezTo>
                  <a:cubicBezTo>
                    <a:pt x="1059" y="411"/>
                    <a:pt x="1059" y="418"/>
                    <a:pt x="1059" y="425"/>
                  </a:cubicBezTo>
                  <a:cubicBezTo>
                    <a:pt x="1024" y="497"/>
                    <a:pt x="1012" y="567"/>
                    <a:pt x="982" y="639"/>
                  </a:cubicBezTo>
                  <a:cubicBezTo>
                    <a:pt x="995" y="669"/>
                    <a:pt x="999" y="708"/>
                    <a:pt x="1013" y="737"/>
                  </a:cubicBezTo>
                  <a:cubicBezTo>
                    <a:pt x="1054" y="603"/>
                    <a:pt x="1118" y="478"/>
                    <a:pt x="1152" y="345"/>
                  </a:cubicBezTo>
                  <a:cubicBezTo>
                    <a:pt x="1170" y="317"/>
                    <a:pt x="1175" y="275"/>
                    <a:pt x="1188" y="237"/>
                  </a:cubicBezTo>
                  <a:cubicBezTo>
                    <a:pt x="1189" y="232"/>
                    <a:pt x="1197" y="235"/>
                    <a:pt x="1199" y="232"/>
                  </a:cubicBezTo>
                  <a:cubicBezTo>
                    <a:pt x="1199" y="196"/>
                    <a:pt x="1224" y="173"/>
                    <a:pt x="1224" y="139"/>
                  </a:cubicBezTo>
                  <a:cubicBezTo>
                    <a:pt x="1244" y="144"/>
                    <a:pt x="1236" y="122"/>
                    <a:pt x="1250" y="121"/>
                  </a:cubicBezTo>
                  <a:cubicBezTo>
                    <a:pt x="1300" y="145"/>
                    <a:pt x="1351" y="168"/>
                    <a:pt x="1402" y="185"/>
                  </a:cubicBezTo>
                  <a:cubicBezTo>
                    <a:pt x="1465" y="207"/>
                    <a:pt x="1528" y="226"/>
                    <a:pt x="1585" y="250"/>
                  </a:cubicBezTo>
                  <a:cubicBezTo>
                    <a:pt x="1596" y="254"/>
                    <a:pt x="1603" y="264"/>
                    <a:pt x="1614" y="268"/>
                  </a:cubicBezTo>
                  <a:cubicBezTo>
                    <a:pt x="1635" y="276"/>
                    <a:pt x="1661" y="275"/>
                    <a:pt x="1683" y="283"/>
                  </a:cubicBezTo>
                  <a:cubicBezTo>
                    <a:pt x="1689" y="286"/>
                    <a:pt x="1693" y="294"/>
                    <a:pt x="1699" y="296"/>
                  </a:cubicBezTo>
                  <a:cubicBezTo>
                    <a:pt x="1723" y="307"/>
                    <a:pt x="1746" y="305"/>
                    <a:pt x="1766" y="314"/>
                  </a:cubicBezTo>
                  <a:cubicBezTo>
                    <a:pt x="1766" y="329"/>
                    <a:pt x="1788" y="323"/>
                    <a:pt x="1791" y="335"/>
                  </a:cubicBezTo>
                  <a:cubicBezTo>
                    <a:pt x="1834" y="337"/>
                    <a:pt x="1867" y="366"/>
                    <a:pt x="1910" y="376"/>
                  </a:cubicBezTo>
                  <a:cubicBezTo>
                    <a:pt x="1912" y="386"/>
                    <a:pt x="1923" y="387"/>
                    <a:pt x="1925" y="397"/>
                  </a:cubicBezTo>
                  <a:cubicBezTo>
                    <a:pt x="1910" y="426"/>
                    <a:pt x="1902" y="453"/>
                    <a:pt x="1889" y="482"/>
                  </a:cubicBezTo>
                  <a:cubicBezTo>
                    <a:pt x="1856" y="559"/>
                    <a:pt x="1816" y="645"/>
                    <a:pt x="1786" y="724"/>
                  </a:cubicBezTo>
                  <a:cubicBezTo>
                    <a:pt x="1769" y="771"/>
                    <a:pt x="1748" y="807"/>
                    <a:pt x="1732" y="850"/>
                  </a:cubicBezTo>
                  <a:cubicBezTo>
                    <a:pt x="1726" y="868"/>
                    <a:pt x="1722" y="892"/>
                    <a:pt x="1714" y="910"/>
                  </a:cubicBezTo>
                  <a:cubicBezTo>
                    <a:pt x="1704" y="934"/>
                    <a:pt x="1685" y="955"/>
                    <a:pt x="1675" y="979"/>
                  </a:cubicBezTo>
                  <a:cubicBezTo>
                    <a:pt x="1670" y="992"/>
                    <a:pt x="1671" y="999"/>
                    <a:pt x="1668" y="1008"/>
                  </a:cubicBezTo>
                  <a:cubicBezTo>
                    <a:pt x="1651" y="1046"/>
                    <a:pt x="1646" y="1081"/>
                    <a:pt x="1634" y="1124"/>
                  </a:cubicBezTo>
                  <a:cubicBezTo>
                    <a:pt x="1626" y="1151"/>
                    <a:pt x="1610" y="1178"/>
                    <a:pt x="1601" y="1206"/>
                  </a:cubicBezTo>
                  <a:cubicBezTo>
                    <a:pt x="1597" y="1217"/>
                    <a:pt x="1599" y="1229"/>
                    <a:pt x="1595" y="1240"/>
                  </a:cubicBezTo>
                  <a:cubicBezTo>
                    <a:pt x="1580" y="1288"/>
                    <a:pt x="1552" y="1332"/>
                    <a:pt x="1547" y="1384"/>
                  </a:cubicBezTo>
                  <a:cubicBezTo>
                    <a:pt x="1540" y="1392"/>
                    <a:pt x="1532" y="1399"/>
                    <a:pt x="1526" y="1407"/>
                  </a:cubicBezTo>
                  <a:cubicBezTo>
                    <a:pt x="1512" y="1410"/>
                    <a:pt x="1511" y="1411"/>
                    <a:pt x="1500" y="1415"/>
                  </a:cubicBezTo>
                  <a:cubicBezTo>
                    <a:pt x="1393" y="1386"/>
                    <a:pt x="1296" y="1347"/>
                    <a:pt x="1188" y="1301"/>
                  </a:cubicBezTo>
                  <a:cubicBezTo>
                    <a:pt x="1177" y="1296"/>
                    <a:pt x="1168" y="1283"/>
                    <a:pt x="1152" y="1288"/>
                  </a:cubicBezTo>
                  <a:cubicBezTo>
                    <a:pt x="1157" y="1312"/>
                    <a:pt x="1166" y="1332"/>
                    <a:pt x="1170" y="1355"/>
                  </a:cubicBezTo>
                  <a:cubicBezTo>
                    <a:pt x="1223" y="1363"/>
                    <a:pt x="1267" y="1392"/>
                    <a:pt x="1315" y="1415"/>
                  </a:cubicBezTo>
                  <a:cubicBezTo>
                    <a:pt x="1353" y="1434"/>
                    <a:pt x="1400" y="1440"/>
                    <a:pt x="1446" y="1453"/>
                  </a:cubicBezTo>
                  <a:cubicBezTo>
                    <a:pt x="1466" y="1467"/>
                    <a:pt x="1500" y="1492"/>
                    <a:pt x="1536" y="1479"/>
                  </a:cubicBezTo>
                  <a:cubicBezTo>
                    <a:pt x="1545" y="1448"/>
                    <a:pt x="1551" y="1409"/>
                    <a:pt x="1580" y="1376"/>
                  </a:cubicBezTo>
                  <a:close/>
                  <a:moveTo>
                    <a:pt x="1523" y="1340"/>
                  </a:moveTo>
                  <a:cubicBezTo>
                    <a:pt x="1551" y="1279"/>
                    <a:pt x="1572" y="1212"/>
                    <a:pt x="1590" y="1142"/>
                  </a:cubicBezTo>
                  <a:cubicBezTo>
                    <a:pt x="1630" y="1073"/>
                    <a:pt x="1653" y="988"/>
                    <a:pt x="1683" y="912"/>
                  </a:cubicBezTo>
                  <a:cubicBezTo>
                    <a:pt x="1695" y="883"/>
                    <a:pt x="1720" y="858"/>
                    <a:pt x="1724" y="822"/>
                  </a:cubicBezTo>
                  <a:cubicBezTo>
                    <a:pt x="1756" y="776"/>
                    <a:pt x="1771" y="712"/>
                    <a:pt x="1791" y="654"/>
                  </a:cubicBezTo>
                  <a:cubicBezTo>
                    <a:pt x="1818" y="611"/>
                    <a:pt x="1836" y="560"/>
                    <a:pt x="1853" y="508"/>
                  </a:cubicBezTo>
                  <a:cubicBezTo>
                    <a:pt x="1873" y="481"/>
                    <a:pt x="1882" y="444"/>
                    <a:pt x="1897" y="412"/>
                  </a:cubicBezTo>
                  <a:cubicBezTo>
                    <a:pt x="1899" y="412"/>
                    <a:pt x="1900" y="412"/>
                    <a:pt x="1900" y="410"/>
                  </a:cubicBezTo>
                  <a:cubicBezTo>
                    <a:pt x="1839" y="368"/>
                    <a:pt x="1776" y="349"/>
                    <a:pt x="1701" y="325"/>
                  </a:cubicBezTo>
                  <a:cubicBezTo>
                    <a:pt x="1684" y="301"/>
                    <a:pt x="1660" y="307"/>
                    <a:pt x="1626" y="296"/>
                  </a:cubicBezTo>
                  <a:cubicBezTo>
                    <a:pt x="1609" y="290"/>
                    <a:pt x="1589" y="275"/>
                    <a:pt x="1567" y="265"/>
                  </a:cubicBezTo>
                  <a:cubicBezTo>
                    <a:pt x="1547" y="256"/>
                    <a:pt x="1524" y="250"/>
                    <a:pt x="1500" y="242"/>
                  </a:cubicBezTo>
                  <a:cubicBezTo>
                    <a:pt x="1478" y="235"/>
                    <a:pt x="1460" y="223"/>
                    <a:pt x="1438" y="214"/>
                  </a:cubicBezTo>
                  <a:cubicBezTo>
                    <a:pt x="1415" y="203"/>
                    <a:pt x="1389" y="201"/>
                    <a:pt x="1369" y="193"/>
                  </a:cubicBezTo>
                  <a:cubicBezTo>
                    <a:pt x="1356" y="188"/>
                    <a:pt x="1338" y="178"/>
                    <a:pt x="1317" y="170"/>
                  </a:cubicBezTo>
                  <a:cubicBezTo>
                    <a:pt x="1312" y="168"/>
                    <a:pt x="1266" y="147"/>
                    <a:pt x="1266" y="147"/>
                  </a:cubicBezTo>
                  <a:cubicBezTo>
                    <a:pt x="1253" y="149"/>
                    <a:pt x="1234" y="202"/>
                    <a:pt x="1230" y="214"/>
                  </a:cubicBezTo>
                  <a:cubicBezTo>
                    <a:pt x="1219" y="239"/>
                    <a:pt x="1213" y="262"/>
                    <a:pt x="1211" y="283"/>
                  </a:cubicBezTo>
                  <a:cubicBezTo>
                    <a:pt x="1205" y="280"/>
                    <a:pt x="1207" y="291"/>
                    <a:pt x="1199" y="296"/>
                  </a:cubicBezTo>
                  <a:cubicBezTo>
                    <a:pt x="1198" y="312"/>
                    <a:pt x="1189" y="328"/>
                    <a:pt x="1183" y="343"/>
                  </a:cubicBezTo>
                  <a:cubicBezTo>
                    <a:pt x="1169" y="379"/>
                    <a:pt x="1160" y="424"/>
                    <a:pt x="1142" y="466"/>
                  </a:cubicBezTo>
                  <a:cubicBezTo>
                    <a:pt x="1138" y="476"/>
                    <a:pt x="1128" y="483"/>
                    <a:pt x="1124" y="492"/>
                  </a:cubicBezTo>
                  <a:cubicBezTo>
                    <a:pt x="1109" y="526"/>
                    <a:pt x="1103" y="565"/>
                    <a:pt x="1090" y="600"/>
                  </a:cubicBezTo>
                  <a:cubicBezTo>
                    <a:pt x="1076" y="640"/>
                    <a:pt x="1047" y="680"/>
                    <a:pt x="1039" y="721"/>
                  </a:cubicBezTo>
                  <a:cubicBezTo>
                    <a:pt x="1037" y="736"/>
                    <a:pt x="1032" y="760"/>
                    <a:pt x="1018" y="770"/>
                  </a:cubicBezTo>
                  <a:cubicBezTo>
                    <a:pt x="1065" y="944"/>
                    <a:pt x="1097" y="1097"/>
                    <a:pt x="1147" y="1265"/>
                  </a:cubicBezTo>
                  <a:cubicBezTo>
                    <a:pt x="1164" y="1271"/>
                    <a:pt x="1183" y="1274"/>
                    <a:pt x="1201" y="1281"/>
                  </a:cubicBezTo>
                  <a:cubicBezTo>
                    <a:pt x="1251" y="1300"/>
                    <a:pt x="1309" y="1335"/>
                    <a:pt x="1358" y="1348"/>
                  </a:cubicBezTo>
                  <a:cubicBezTo>
                    <a:pt x="1366" y="1350"/>
                    <a:pt x="1375" y="1348"/>
                    <a:pt x="1384" y="1350"/>
                  </a:cubicBezTo>
                  <a:cubicBezTo>
                    <a:pt x="1410" y="1357"/>
                    <a:pt x="1434" y="1377"/>
                    <a:pt x="1456" y="1379"/>
                  </a:cubicBezTo>
                  <a:cubicBezTo>
                    <a:pt x="1486" y="1381"/>
                    <a:pt x="1491" y="1368"/>
                    <a:pt x="1516" y="1374"/>
                  </a:cubicBezTo>
                  <a:cubicBezTo>
                    <a:pt x="1518" y="1361"/>
                    <a:pt x="1528" y="1354"/>
                    <a:pt x="1523" y="1340"/>
                  </a:cubicBezTo>
                  <a:close/>
                  <a:moveTo>
                    <a:pt x="423" y="1667"/>
                  </a:moveTo>
                  <a:cubicBezTo>
                    <a:pt x="425" y="1675"/>
                    <a:pt x="420" y="1677"/>
                    <a:pt x="420" y="1683"/>
                  </a:cubicBezTo>
                  <a:cubicBezTo>
                    <a:pt x="427" y="1693"/>
                    <a:pt x="438" y="1698"/>
                    <a:pt x="438" y="1714"/>
                  </a:cubicBezTo>
                  <a:cubicBezTo>
                    <a:pt x="439" y="1722"/>
                    <a:pt x="435" y="1726"/>
                    <a:pt x="428" y="1727"/>
                  </a:cubicBezTo>
                  <a:cubicBezTo>
                    <a:pt x="429" y="1737"/>
                    <a:pt x="440" y="1737"/>
                    <a:pt x="438" y="1750"/>
                  </a:cubicBezTo>
                  <a:cubicBezTo>
                    <a:pt x="437" y="1775"/>
                    <a:pt x="398" y="1770"/>
                    <a:pt x="384" y="1776"/>
                  </a:cubicBezTo>
                  <a:cubicBezTo>
                    <a:pt x="397" y="1773"/>
                    <a:pt x="397" y="1783"/>
                    <a:pt x="405" y="1786"/>
                  </a:cubicBezTo>
                  <a:cubicBezTo>
                    <a:pt x="488" y="1764"/>
                    <a:pt x="578" y="1739"/>
                    <a:pt x="660" y="1721"/>
                  </a:cubicBezTo>
                  <a:cubicBezTo>
                    <a:pt x="683" y="1716"/>
                    <a:pt x="701" y="1704"/>
                    <a:pt x="717" y="1711"/>
                  </a:cubicBezTo>
                  <a:cubicBezTo>
                    <a:pt x="822" y="1685"/>
                    <a:pt x="892" y="1624"/>
                    <a:pt x="1005" y="1624"/>
                  </a:cubicBezTo>
                  <a:cubicBezTo>
                    <a:pt x="1011" y="1619"/>
                    <a:pt x="1016" y="1615"/>
                    <a:pt x="1023" y="1613"/>
                  </a:cubicBezTo>
                  <a:cubicBezTo>
                    <a:pt x="1029" y="1613"/>
                    <a:pt x="1035" y="1613"/>
                    <a:pt x="1041" y="1613"/>
                  </a:cubicBezTo>
                  <a:cubicBezTo>
                    <a:pt x="1082" y="1593"/>
                    <a:pt x="1132" y="1583"/>
                    <a:pt x="1178" y="1572"/>
                  </a:cubicBezTo>
                  <a:cubicBezTo>
                    <a:pt x="1191" y="1555"/>
                    <a:pt x="1185" y="1554"/>
                    <a:pt x="1181" y="1533"/>
                  </a:cubicBezTo>
                  <a:cubicBezTo>
                    <a:pt x="1168" y="1475"/>
                    <a:pt x="1165" y="1397"/>
                    <a:pt x="1152" y="1348"/>
                  </a:cubicBezTo>
                  <a:cubicBezTo>
                    <a:pt x="1116" y="1213"/>
                    <a:pt x="1070" y="1055"/>
                    <a:pt x="1028" y="897"/>
                  </a:cubicBezTo>
                  <a:cubicBezTo>
                    <a:pt x="1021" y="869"/>
                    <a:pt x="1020" y="842"/>
                    <a:pt x="1013" y="814"/>
                  </a:cubicBezTo>
                  <a:cubicBezTo>
                    <a:pt x="991" y="724"/>
                    <a:pt x="962" y="638"/>
                    <a:pt x="941" y="557"/>
                  </a:cubicBezTo>
                  <a:cubicBezTo>
                    <a:pt x="933" y="527"/>
                    <a:pt x="932" y="493"/>
                    <a:pt x="923" y="461"/>
                  </a:cubicBezTo>
                  <a:cubicBezTo>
                    <a:pt x="910" y="415"/>
                    <a:pt x="899" y="360"/>
                    <a:pt x="856" y="348"/>
                  </a:cubicBezTo>
                  <a:cubicBezTo>
                    <a:pt x="748" y="398"/>
                    <a:pt x="620" y="435"/>
                    <a:pt x="508" y="461"/>
                  </a:cubicBezTo>
                  <a:cubicBezTo>
                    <a:pt x="505" y="464"/>
                    <a:pt x="503" y="466"/>
                    <a:pt x="500" y="469"/>
                  </a:cubicBezTo>
                  <a:cubicBezTo>
                    <a:pt x="427" y="487"/>
                    <a:pt x="347" y="510"/>
                    <a:pt x="273" y="533"/>
                  </a:cubicBezTo>
                  <a:cubicBezTo>
                    <a:pt x="198" y="557"/>
                    <a:pt x="116" y="569"/>
                    <a:pt x="67" y="608"/>
                  </a:cubicBezTo>
                  <a:cubicBezTo>
                    <a:pt x="90" y="608"/>
                    <a:pt x="132" y="633"/>
                    <a:pt x="108" y="670"/>
                  </a:cubicBezTo>
                  <a:cubicBezTo>
                    <a:pt x="94" y="677"/>
                    <a:pt x="63" y="667"/>
                    <a:pt x="72" y="680"/>
                  </a:cubicBezTo>
                  <a:cubicBezTo>
                    <a:pt x="75" y="680"/>
                    <a:pt x="75" y="676"/>
                    <a:pt x="75" y="673"/>
                  </a:cubicBezTo>
                  <a:cubicBezTo>
                    <a:pt x="97" y="677"/>
                    <a:pt x="159" y="688"/>
                    <a:pt x="157" y="724"/>
                  </a:cubicBezTo>
                  <a:cubicBezTo>
                    <a:pt x="157" y="739"/>
                    <a:pt x="142" y="743"/>
                    <a:pt x="129" y="750"/>
                  </a:cubicBezTo>
                  <a:cubicBezTo>
                    <a:pt x="154" y="752"/>
                    <a:pt x="168" y="766"/>
                    <a:pt x="165" y="796"/>
                  </a:cubicBezTo>
                  <a:cubicBezTo>
                    <a:pt x="177" y="798"/>
                    <a:pt x="181" y="808"/>
                    <a:pt x="186" y="817"/>
                  </a:cubicBezTo>
                  <a:cubicBezTo>
                    <a:pt x="164" y="841"/>
                    <a:pt x="195" y="851"/>
                    <a:pt x="211" y="879"/>
                  </a:cubicBezTo>
                  <a:cubicBezTo>
                    <a:pt x="227" y="905"/>
                    <a:pt x="214" y="911"/>
                    <a:pt x="209" y="930"/>
                  </a:cubicBezTo>
                  <a:cubicBezTo>
                    <a:pt x="227" y="939"/>
                    <a:pt x="224" y="962"/>
                    <a:pt x="217" y="979"/>
                  </a:cubicBezTo>
                  <a:cubicBezTo>
                    <a:pt x="234" y="984"/>
                    <a:pt x="227" y="1002"/>
                    <a:pt x="232" y="1018"/>
                  </a:cubicBezTo>
                  <a:cubicBezTo>
                    <a:pt x="237" y="1034"/>
                    <a:pt x="250" y="1049"/>
                    <a:pt x="235" y="1067"/>
                  </a:cubicBezTo>
                  <a:cubicBezTo>
                    <a:pt x="257" y="1076"/>
                    <a:pt x="276" y="1105"/>
                    <a:pt x="258" y="1131"/>
                  </a:cubicBezTo>
                  <a:cubicBezTo>
                    <a:pt x="270" y="1139"/>
                    <a:pt x="282" y="1147"/>
                    <a:pt x="284" y="1165"/>
                  </a:cubicBezTo>
                  <a:cubicBezTo>
                    <a:pt x="281" y="1173"/>
                    <a:pt x="271" y="1173"/>
                    <a:pt x="271" y="1183"/>
                  </a:cubicBezTo>
                  <a:cubicBezTo>
                    <a:pt x="293" y="1183"/>
                    <a:pt x="301" y="1198"/>
                    <a:pt x="304" y="1216"/>
                  </a:cubicBezTo>
                  <a:cubicBezTo>
                    <a:pt x="299" y="1220"/>
                    <a:pt x="297" y="1228"/>
                    <a:pt x="297" y="1237"/>
                  </a:cubicBezTo>
                  <a:cubicBezTo>
                    <a:pt x="314" y="1251"/>
                    <a:pt x="308" y="1269"/>
                    <a:pt x="312" y="1288"/>
                  </a:cubicBezTo>
                  <a:cubicBezTo>
                    <a:pt x="313" y="1294"/>
                    <a:pt x="322" y="1299"/>
                    <a:pt x="325" y="1309"/>
                  </a:cubicBezTo>
                  <a:cubicBezTo>
                    <a:pt x="327" y="1317"/>
                    <a:pt x="324" y="1327"/>
                    <a:pt x="325" y="1330"/>
                  </a:cubicBezTo>
                  <a:cubicBezTo>
                    <a:pt x="333" y="1348"/>
                    <a:pt x="359" y="1357"/>
                    <a:pt x="340" y="1384"/>
                  </a:cubicBezTo>
                  <a:cubicBezTo>
                    <a:pt x="347" y="1393"/>
                    <a:pt x="358" y="1397"/>
                    <a:pt x="361" y="1410"/>
                  </a:cubicBezTo>
                  <a:cubicBezTo>
                    <a:pt x="347" y="1435"/>
                    <a:pt x="378" y="1453"/>
                    <a:pt x="358" y="1477"/>
                  </a:cubicBezTo>
                  <a:cubicBezTo>
                    <a:pt x="374" y="1488"/>
                    <a:pt x="399" y="1512"/>
                    <a:pt x="382" y="1533"/>
                  </a:cubicBezTo>
                  <a:cubicBezTo>
                    <a:pt x="388" y="1545"/>
                    <a:pt x="399" y="1552"/>
                    <a:pt x="402" y="1567"/>
                  </a:cubicBezTo>
                  <a:cubicBezTo>
                    <a:pt x="400" y="1574"/>
                    <a:pt x="397" y="1579"/>
                    <a:pt x="394" y="1585"/>
                  </a:cubicBezTo>
                  <a:cubicBezTo>
                    <a:pt x="409" y="1612"/>
                    <a:pt x="401" y="1646"/>
                    <a:pt x="423" y="1667"/>
                  </a:cubicBezTo>
                  <a:close/>
                  <a:moveTo>
                    <a:pt x="1157" y="31"/>
                  </a:moveTo>
                  <a:cubicBezTo>
                    <a:pt x="1116" y="73"/>
                    <a:pt x="1115" y="150"/>
                    <a:pt x="1083" y="201"/>
                  </a:cubicBezTo>
                  <a:cubicBezTo>
                    <a:pt x="1051" y="325"/>
                    <a:pt x="994" y="426"/>
                    <a:pt x="961" y="557"/>
                  </a:cubicBezTo>
                  <a:cubicBezTo>
                    <a:pt x="962" y="563"/>
                    <a:pt x="969" y="578"/>
                    <a:pt x="972" y="590"/>
                  </a:cubicBezTo>
                  <a:cubicBezTo>
                    <a:pt x="995" y="571"/>
                    <a:pt x="994" y="537"/>
                    <a:pt x="1003" y="510"/>
                  </a:cubicBezTo>
                  <a:cubicBezTo>
                    <a:pt x="1007" y="497"/>
                    <a:pt x="1017" y="487"/>
                    <a:pt x="1021" y="474"/>
                  </a:cubicBezTo>
                  <a:cubicBezTo>
                    <a:pt x="1068" y="329"/>
                    <a:pt x="1111" y="175"/>
                    <a:pt x="1168" y="38"/>
                  </a:cubicBezTo>
                  <a:cubicBezTo>
                    <a:pt x="1168" y="36"/>
                    <a:pt x="1168" y="33"/>
                    <a:pt x="1168" y="31"/>
                  </a:cubicBezTo>
                  <a:cubicBezTo>
                    <a:pt x="1161" y="31"/>
                    <a:pt x="1162" y="26"/>
                    <a:pt x="1157" y="31"/>
                  </a:cubicBezTo>
                  <a:close/>
                  <a:moveTo>
                    <a:pt x="315" y="1734"/>
                  </a:moveTo>
                  <a:cubicBezTo>
                    <a:pt x="327" y="1733"/>
                    <a:pt x="331" y="1740"/>
                    <a:pt x="340" y="1742"/>
                  </a:cubicBezTo>
                  <a:cubicBezTo>
                    <a:pt x="356" y="1712"/>
                    <a:pt x="401" y="1727"/>
                    <a:pt x="415" y="1711"/>
                  </a:cubicBezTo>
                  <a:cubicBezTo>
                    <a:pt x="386" y="1703"/>
                    <a:pt x="339" y="1709"/>
                    <a:pt x="315" y="1734"/>
                  </a:cubicBezTo>
                  <a:close/>
                  <a:moveTo>
                    <a:pt x="376" y="1734"/>
                  </a:moveTo>
                  <a:cubicBezTo>
                    <a:pt x="360" y="1746"/>
                    <a:pt x="342" y="1755"/>
                    <a:pt x="330" y="1770"/>
                  </a:cubicBezTo>
                  <a:cubicBezTo>
                    <a:pt x="352" y="1763"/>
                    <a:pt x="380" y="1757"/>
                    <a:pt x="415" y="1750"/>
                  </a:cubicBezTo>
                  <a:cubicBezTo>
                    <a:pt x="415" y="1746"/>
                    <a:pt x="415" y="1743"/>
                    <a:pt x="415" y="1740"/>
                  </a:cubicBezTo>
                  <a:cubicBezTo>
                    <a:pt x="397" y="1743"/>
                    <a:pt x="393" y="1732"/>
                    <a:pt x="376" y="1734"/>
                  </a:cubicBezTo>
                  <a:close/>
                  <a:moveTo>
                    <a:pt x="400" y="1665"/>
                  </a:moveTo>
                  <a:cubicBezTo>
                    <a:pt x="386" y="1664"/>
                    <a:pt x="386" y="1663"/>
                    <a:pt x="374" y="1665"/>
                  </a:cubicBezTo>
                  <a:cubicBezTo>
                    <a:pt x="359" y="1630"/>
                    <a:pt x="326" y="1663"/>
                    <a:pt x="309" y="1678"/>
                  </a:cubicBezTo>
                  <a:cubicBezTo>
                    <a:pt x="314" y="1685"/>
                    <a:pt x="311" y="1700"/>
                    <a:pt x="320" y="1703"/>
                  </a:cubicBezTo>
                  <a:cubicBezTo>
                    <a:pt x="342" y="1674"/>
                    <a:pt x="400" y="1696"/>
                    <a:pt x="400" y="1665"/>
                  </a:cubicBezTo>
                  <a:close/>
                  <a:moveTo>
                    <a:pt x="353" y="1600"/>
                  </a:moveTo>
                  <a:cubicBezTo>
                    <a:pt x="325" y="1610"/>
                    <a:pt x="311" y="1625"/>
                    <a:pt x="278" y="1636"/>
                  </a:cubicBezTo>
                  <a:cubicBezTo>
                    <a:pt x="278" y="1648"/>
                    <a:pt x="284" y="1653"/>
                    <a:pt x="289" y="1660"/>
                  </a:cubicBezTo>
                  <a:cubicBezTo>
                    <a:pt x="318" y="1649"/>
                    <a:pt x="333" y="1620"/>
                    <a:pt x="374" y="1629"/>
                  </a:cubicBezTo>
                  <a:cubicBezTo>
                    <a:pt x="376" y="1625"/>
                    <a:pt x="381" y="1624"/>
                    <a:pt x="384" y="1621"/>
                  </a:cubicBezTo>
                  <a:cubicBezTo>
                    <a:pt x="384" y="1617"/>
                    <a:pt x="384" y="1612"/>
                    <a:pt x="384" y="1608"/>
                  </a:cubicBezTo>
                  <a:cubicBezTo>
                    <a:pt x="375" y="1606"/>
                    <a:pt x="362" y="1605"/>
                    <a:pt x="353" y="1600"/>
                  </a:cubicBezTo>
                  <a:close/>
                  <a:moveTo>
                    <a:pt x="376" y="1562"/>
                  </a:moveTo>
                  <a:cubicBezTo>
                    <a:pt x="372" y="1561"/>
                    <a:pt x="371" y="1557"/>
                    <a:pt x="371" y="1551"/>
                  </a:cubicBezTo>
                  <a:cubicBezTo>
                    <a:pt x="323" y="1543"/>
                    <a:pt x="277" y="1580"/>
                    <a:pt x="276" y="1611"/>
                  </a:cubicBezTo>
                  <a:cubicBezTo>
                    <a:pt x="307" y="1597"/>
                    <a:pt x="351" y="1584"/>
                    <a:pt x="376" y="1562"/>
                  </a:cubicBezTo>
                  <a:close/>
                  <a:moveTo>
                    <a:pt x="348" y="1500"/>
                  </a:moveTo>
                  <a:cubicBezTo>
                    <a:pt x="319" y="1501"/>
                    <a:pt x="293" y="1516"/>
                    <a:pt x="268" y="1528"/>
                  </a:cubicBezTo>
                  <a:cubicBezTo>
                    <a:pt x="270" y="1540"/>
                    <a:pt x="266" y="1556"/>
                    <a:pt x="281" y="1559"/>
                  </a:cubicBezTo>
                  <a:cubicBezTo>
                    <a:pt x="301" y="1533"/>
                    <a:pt x="349" y="1535"/>
                    <a:pt x="364" y="1510"/>
                  </a:cubicBezTo>
                  <a:cubicBezTo>
                    <a:pt x="354" y="1511"/>
                    <a:pt x="357" y="1500"/>
                    <a:pt x="348" y="1500"/>
                  </a:cubicBezTo>
                  <a:close/>
                  <a:moveTo>
                    <a:pt x="258" y="1490"/>
                  </a:moveTo>
                  <a:cubicBezTo>
                    <a:pt x="257" y="1498"/>
                    <a:pt x="266" y="1497"/>
                    <a:pt x="268" y="1502"/>
                  </a:cubicBezTo>
                  <a:cubicBezTo>
                    <a:pt x="294" y="1487"/>
                    <a:pt x="336" y="1488"/>
                    <a:pt x="343" y="1453"/>
                  </a:cubicBezTo>
                  <a:cubicBezTo>
                    <a:pt x="308" y="1442"/>
                    <a:pt x="281" y="1473"/>
                    <a:pt x="258" y="1490"/>
                  </a:cubicBezTo>
                  <a:close/>
                  <a:moveTo>
                    <a:pt x="330" y="1407"/>
                  </a:moveTo>
                  <a:cubicBezTo>
                    <a:pt x="315" y="1416"/>
                    <a:pt x="299" y="1409"/>
                    <a:pt x="289" y="1399"/>
                  </a:cubicBezTo>
                  <a:cubicBezTo>
                    <a:pt x="283" y="1416"/>
                    <a:pt x="260" y="1415"/>
                    <a:pt x="248" y="1425"/>
                  </a:cubicBezTo>
                  <a:cubicBezTo>
                    <a:pt x="252" y="1442"/>
                    <a:pt x="241" y="1449"/>
                    <a:pt x="237" y="1464"/>
                  </a:cubicBezTo>
                  <a:cubicBezTo>
                    <a:pt x="270" y="1475"/>
                    <a:pt x="289" y="1422"/>
                    <a:pt x="320" y="1430"/>
                  </a:cubicBezTo>
                  <a:cubicBezTo>
                    <a:pt x="317" y="1416"/>
                    <a:pt x="336" y="1428"/>
                    <a:pt x="335" y="1417"/>
                  </a:cubicBezTo>
                  <a:cubicBezTo>
                    <a:pt x="330" y="1417"/>
                    <a:pt x="334" y="1409"/>
                    <a:pt x="330" y="1407"/>
                  </a:cubicBezTo>
                  <a:close/>
                  <a:moveTo>
                    <a:pt x="248" y="1394"/>
                  </a:moveTo>
                  <a:cubicBezTo>
                    <a:pt x="272" y="1396"/>
                    <a:pt x="296" y="1350"/>
                    <a:pt x="322" y="1376"/>
                  </a:cubicBezTo>
                  <a:cubicBezTo>
                    <a:pt x="323" y="1373"/>
                    <a:pt x="326" y="1373"/>
                    <a:pt x="330" y="1374"/>
                  </a:cubicBezTo>
                  <a:cubicBezTo>
                    <a:pt x="313" y="1326"/>
                    <a:pt x="259" y="1362"/>
                    <a:pt x="248" y="1394"/>
                  </a:cubicBezTo>
                  <a:close/>
                  <a:moveTo>
                    <a:pt x="299" y="1307"/>
                  </a:moveTo>
                  <a:cubicBezTo>
                    <a:pt x="286" y="1306"/>
                    <a:pt x="274" y="1308"/>
                    <a:pt x="263" y="1314"/>
                  </a:cubicBezTo>
                  <a:cubicBezTo>
                    <a:pt x="259" y="1311"/>
                    <a:pt x="256" y="1308"/>
                    <a:pt x="253" y="1304"/>
                  </a:cubicBezTo>
                  <a:cubicBezTo>
                    <a:pt x="240" y="1318"/>
                    <a:pt x="217" y="1339"/>
                    <a:pt x="240" y="1355"/>
                  </a:cubicBezTo>
                  <a:cubicBezTo>
                    <a:pt x="263" y="1344"/>
                    <a:pt x="282" y="1313"/>
                    <a:pt x="304" y="1317"/>
                  </a:cubicBezTo>
                  <a:cubicBezTo>
                    <a:pt x="300" y="1316"/>
                    <a:pt x="303" y="1308"/>
                    <a:pt x="299" y="1307"/>
                  </a:cubicBezTo>
                  <a:close/>
                  <a:moveTo>
                    <a:pt x="278" y="1250"/>
                  </a:moveTo>
                  <a:cubicBezTo>
                    <a:pt x="269" y="1259"/>
                    <a:pt x="262" y="1258"/>
                    <a:pt x="250" y="1252"/>
                  </a:cubicBezTo>
                  <a:cubicBezTo>
                    <a:pt x="243" y="1256"/>
                    <a:pt x="235" y="1259"/>
                    <a:pt x="230" y="1265"/>
                  </a:cubicBezTo>
                  <a:cubicBezTo>
                    <a:pt x="233" y="1266"/>
                    <a:pt x="239" y="1264"/>
                    <a:pt x="240" y="1268"/>
                  </a:cubicBezTo>
                  <a:cubicBezTo>
                    <a:pt x="230" y="1279"/>
                    <a:pt x="208" y="1278"/>
                    <a:pt x="206" y="1296"/>
                  </a:cubicBezTo>
                  <a:cubicBezTo>
                    <a:pt x="209" y="1302"/>
                    <a:pt x="214" y="1306"/>
                    <a:pt x="222" y="1307"/>
                  </a:cubicBezTo>
                  <a:cubicBezTo>
                    <a:pt x="238" y="1284"/>
                    <a:pt x="266" y="1288"/>
                    <a:pt x="297" y="1278"/>
                  </a:cubicBezTo>
                  <a:cubicBezTo>
                    <a:pt x="296" y="1263"/>
                    <a:pt x="291" y="1253"/>
                    <a:pt x="278" y="1250"/>
                  </a:cubicBezTo>
                  <a:close/>
                  <a:moveTo>
                    <a:pt x="268" y="1201"/>
                  </a:moveTo>
                  <a:cubicBezTo>
                    <a:pt x="248" y="1206"/>
                    <a:pt x="227" y="1210"/>
                    <a:pt x="209" y="1216"/>
                  </a:cubicBezTo>
                  <a:cubicBezTo>
                    <a:pt x="206" y="1227"/>
                    <a:pt x="196" y="1242"/>
                    <a:pt x="204" y="1255"/>
                  </a:cubicBezTo>
                  <a:cubicBezTo>
                    <a:pt x="225" y="1246"/>
                    <a:pt x="261" y="1229"/>
                    <a:pt x="281" y="1211"/>
                  </a:cubicBezTo>
                  <a:cubicBezTo>
                    <a:pt x="273" y="1212"/>
                    <a:pt x="274" y="1203"/>
                    <a:pt x="268" y="1201"/>
                  </a:cubicBezTo>
                  <a:close/>
                  <a:moveTo>
                    <a:pt x="181" y="1180"/>
                  </a:moveTo>
                  <a:cubicBezTo>
                    <a:pt x="191" y="1195"/>
                    <a:pt x="201" y="1187"/>
                    <a:pt x="214" y="1193"/>
                  </a:cubicBezTo>
                  <a:cubicBezTo>
                    <a:pt x="222" y="1183"/>
                    <a:pt x="236" y="1181"/>
                    <a:pt x="242" y="1170"/>
                  </a:cubicBezTo>
                  <a:cubicBezTo>
                    <a:pt x="252" y="1174"/>
                    <a:pt x="256" y="1167"/>
                    <a:pt x="263" y="1160"/>
                  </a:cubicBezTo>
                  <a:cubicBezTo>
                    <a:pt x="235" y="1128"/>
                    <a:pt x="201" y="1149"/>
                    <a:pt x="181" y="1180"/>
                  </a:cubicBezTo>
                  <a:close/>
                  <a:moveTo>
                    <a:pt x="206" y="1087"/>
                  </a:moveTo>
                  <a:cubicBezTo>
                    <a:pt x="183" y="1100"/>
                    <a:pt x="179" y="1118"/>
                    <a:pt x="168" y="1142"/>
                  </a:cubicBezTo>
                  <a:cubicBezTo>
                    <a:pt x="175" y="1143"/>
                    <a:pt x="172" y="1143"/>
                    <a:pt x="181" y="1147"/>
                  </a:cubicBezTo>
                  <a:cubicBezTo>
                    <a:pt x="198" y="1130"/>
                    <a:pt x="226" y="1123"/>
                    <a:pt x="248" y="1111"/>
                  </a:cubicBezTo>
                  <a:cubicBezTo>
                    <a:pt x="245" y="1097"/>
                    <a:pt x="236" y="1089"/>
                    <a:pt x="224" y="1085"/>
                  </a:cubicBezTo>
                  <a:cubicBezTo>
                    <a:pt x="216" y="1090"/>
                    <a:pt x="205" y="1100"/>
                    <a:pt x="206" y="1087"/>
                  </a:cubicBezTo>
                  <a:close/>
                  <a:moveTo>
                    <a:pt x="155" y="1090"/>
                  </a:moveTo>
                  <a:cubicBezTo>
                    <a:pt x="183" y="1089"/>
                    <a:pt x="210" y="1067"/>
                    <a:pt x="222" y="1041"/>
                  </a:cubicBezTo>
                  <a:cubicBezTo>
                    <a:pt x="195" y="1032"/>
                    <a:pt x="152" y="1061"/>
                    <a:pt x="155" y="1090"/>
                  </a:cubicBezTo>
                  <a:close/>
                  <a:moveTo>
                    <a:pt x="191" y="1008"/>
                  </a:moveTo>
                  <a:cubicBezTo>
                    <a:pt x="184" y="1004"/>
                    <a:pt x="182" y="996"/>
                    <a:pt x="173" y="995"/>
                  </a:cubicBezTo>
                  <a:cubicBezTo>
                    <a:pt x="161" y="1008"/>
                    <a:pt x="127" y="1025"/>
                    <a:pt x="147" y="1046"/>
                  </a:cubicBezTo>
                  <a:cubicBezTo>
                    <a:pt x="171" y="1030"/>
                    <a:pt x="189" y="1025"/>
                    <a:pt x="209" y="1005"/>
                  </a:cubicBezTo>
                  <a:cubicBezTo>
                    <a:pt x="203" y="999"/>
                    <a:pt x="194" y="1004"/>
                    <a:pt x="191" y="1008"/>
                  </a:cubicBezTo>
                  <a:close/>
                  <a:moveTo>
                    <a:pt x="193" y="941"/>
                  </a:moveTo>
                  <a:cubicBezTo>
                    <a:pt x="187" y="936"/>
                    <a:pt x="165" y="940"/>
                    <a:pt x="152" y="948"/>
                  </a:cubicBezTo>
                  <a:cubicBezTo>
                    <a:pt x="142" y="955"/>
                    <a:pt x="142" y="971"/>
                    <a:pt x="129" y="971"/>
                  </a:cubicBezTo>
                  <a:cubicBezTo>
                    <a:pt x="127" y="983"/>
                    <a:pt x="131" y="988"/>
                    <a:pt x="137" y="992"/>
                  </a:cubicBezTo>
                  <a:cubicBezTo>
                    <a:pt x="151" y="971"/>
                    <a:pt x="232" y="970"/>
                    <a:pt x="193" y="941"/>
                  </a:cubicBezTo>
                  <a:close/>
                  <a:moveTo>
                    <a:pt x="196" y="899"/>
                  </a:moveTo>
                  <a:cubicBezTo>
                    <a:pt x="192" y="892"/>
                    <a:pt x="183" y="888"/>
                    <a:pt x="173" y="886"/>
                  </a:cubicBezTo>
                  <a:cubicBezTo>
                    <a:pt x="162" y="894"/>
                    <a:pt x="156" y="895"/>
                    <a:pt x="139" y="892"/>
                  </a:cubicBezTo>
                  <a:cubicBezTo>
                    <a:pt x="127" y="902"/>
                    <a:pt x="116" y="913"/>
                    <a:pt x="103" y="923"/>
                  </a:cubicBezTo>
                  <a:cubicBezTo>
                    <a:pt x="106" y="931"/>
                    <a:pt x="104" y="936"/>
                    <a:pt x="108" y="946"/>
                  </a:cubicBezTo>
                  <a:cubicBezTo>
                    <a:pt x="138" y="931"/>
                    <a:pt x="178" y="918"/>
                    <a:pt x="196" y="899"/>
                  </a:cubicBezTo>
                  <a:close/>
                  <a:moveTo>
                    <a:pt x="134" y="853"/>
                  </a:moveTo>
                  <a:cubicBezTo>
                    <a:pt x="131" y="872"/>
                    <a:pt x="89" y="864"/>
                    <a:pt x="101" y="894"/>
                  </a:cubicBezTo>
                  <a:cubicBezTo>
                    <a:pt x="128" y="890"/>
                    <a:pt x="136" y="872"/>
                    <a:pt x="147" y="858"/>
                  </a:cubicBezTo>
                  <a:cubicBezTo>
                    <a:pt x="152" y="858"/>
                    <a:pt x="162" y="864"/>
                    <a:pt x="165" y="855"/>
                  </a:cubicBezTo>
                  <a:cubicBezTo>
                    <a:pt x="152" y="853"/>
                    <a:pt x="146" y="858"/>
                    <a:pt x="134" y="853"/>
                  </a:cubicBezTo>
                  <a:close/>
                  <a:moveTo>
                    <a:pt x="121" y="812"/>
                  </a:moveTo>
                  <a:cubicBezTo>
                    <a:pt x="105" y="823"/>
                    <a:pt x="83" y="842"/>
                    <a:pt x="85" y="863"/>
                  </a:cubicBezTo>
                  <a:cubicBezTo>
                    <a:pt x="107" y="845"/>
                    <a:pt x="125" y="823"/>
                    <a:pt x="157" y="822"/>
                  </a:cubicBezTo>
                  <a:cubicBezTo>
                    <a:pt x="157" y="819"/>
                    <a:pt x="161" y="818"/>
                    <a:pt x="160" y="814"/>
                  </a:cubicBezTo>
                  <a:cubicBezTo>
                    <a:pt x="143" y="811"/>
                    <a:pt x="136" y="819"/>
                    <a:pt x="121" y="812"/>
                  </a:cubicBezTo>
                  <a:close/>
                  <a:moveTo>
                    <a:pt x="75" y="804"/>
                  </a:moveTo>
                  <a:cubicBezTo>
                    <a:pt x="97" y="794"/>
                    <a:pt x="109" y="774"/>
                    <a:pt x="137" y="781"/>
                  </a:cubicBezTo>
                  <a:cubicBezTo>
                    <a:pt x="137" y="778"/>
                    <a:pt x="137" y="776"/>
                    <a:pt x="137" y="773"/>
                  </a:cubicBezTo>
                  <a:cubicBezTo>
                    <a:pt x="114" y="754"/>
                    <a:pt x="70" y="771"/>
                    <a:pt x="75" y="804"/>
                  </a:cubicBezTo>
                  <a:close/>
                  <a:moveTo>
                    <a:pt x="134" y="719"/>
                  </a:moveTo>
                  <a:cubicBezTo>
                    <a:pt x="113" y="681"/>
                    <a:pt x="56" y="707"/>
                    <a:pt x="49" y="732"/>
                  </a:cubicBezTo>
                  <a:cubicBezTo>
                    <a:pt x="56" y="742"/>
                    <a:pt x="56" y="758"/>
                    <a:pt x="72" y="758"/>
                  </a:cubicBezTo>
                  <a:cubicBezTo>
                    <a:pt x="74" y="729"/>
                    <a:pt x="101" y="726"/>
                    <a:pt x="132" y="727"/>
                  </a:cubicBezTo>
                  <a:cubicBezTo>
                    <a:pt x="132" y="723"/>
                    <a:pt x="135" y="723"/>
                    <a:pt x="134" y="719"/>
                  </a:cubicBezTo>
                  <a:close/>
                  <a:moveTo>
                    <a:pt x="34" y="642"/>
                  </a:moveTo>
                  <a:cubicBezTo>
                    <a:pt x="28" y="657"/>
                    <a:pt x="32" y="675"/>
                    <a:pt x="47" y="678"/>
                  </a:cubicBezTo>
                  <a:cubicBezTo>
                    <a:pt x="45" y="649"/>
                    <a:pt x="81" y="652"/>
                    <a:pt x="93" y="644"/>
                  </a:cubicBezTo>
                  <a:cubicBezTo>
                    <a:pt x="81" y="623"/>
                    <a:pt x="52" y="644"/>
                    <a:pt x="34" y="6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 noEditPoints="1"/>
            </p:cNvSpPr>
            <p:nvPr/>
          </p:nvSpPr>
          <p:spPr bwMode="auto">
            <a:xfrm>
              <a:off x="8531225" y="735013"/>
              <a:ext cx="377825" cy="306388"/>
            </a:xfrm>
            <a:custGeom>
              <a:avLst/>
              <a:gdLst>
                <a:gd name="T0" fmla="*/ 142 w 583"/>
                <a:gd name="T1" fmla="*/ 0 h 474"/>
                <a:gd name="T2" fmla="*/ 163 w 583"/>
                <a:gd name="T3" fmla="*/ 18 h 474"/>
                <a:gd name="T4" fmla="*/ 250 w 583"/>
                <a:gd name="T5" fmla="*/ 54 h 474"/>
                <a:gd name="T6" fmla="*/ 325 w 583"/>
                <a:gd name="T7" fmla="*/ 85 h 474"/>
                <a:gd name="T8" fmla="*/ 351 w 583"/>
                <a:gd name="T9" fmla="*/ 87 h 474"/>
                <a:gd name="T10" fmla="*/ 374 w 583"/>
                <a:gd name="T11" fmla="*/ 103 h 474"/>
                <a:gd name="T12" fmla="*/ 436 w 583"/>
                <a:gd name="T13" fmla="*/ 126 h 474"/>
                <a:gd name="T14" fmla="*/ 474 w 583"/>
                <a:gd name="T15" fmla="*/ 141 h 474"/>
                <a:gd name="T16" fmla="*/ 487 w 583"/>
                <a:gd name="T17" fmla="*/ 154 h 474"/>
                <a:gd name="T18" fmla="*/ 565 w 583"/>
                <a:gd name="T19" fmla="*/ 175 h 474"/>
                <a:gd name="T20" fmla="*/ 583 w 583"/>
                <a:gd name="T21" fmla="*/ 206 h 474"/>
                <a:gd name="T22" fmla="*/ 482 w 583"/>
                <a:gd name="T23" fmla="*/ 417 h 474"/>
                <a:gd name="T24" fmla="*/ 459 w 583"/>
                <a:gd name="T25" fmla="*/ 471 h 474"/>
                <a:gd name="T26" fmla="*/ 268 w 583"/>
                <a:gd name="T27" fmla="*/ 430 h 474"/>
                <a:gd name="T28" fmla="*/ 0 w 583"/>
                <a:gd name="T29" fmla="*/ 255 h 474"/>
                <a:gd name="T30" fmla="*/ 93 w 583"/>
                <a:gd name="T31" fmla="*/ 69 h 474"/>
                <a:gd name="T32" fmla="*/ 142 w 583"/>
                <a:gd name="T33" fmla="*/ 0 h 474"/>
                <a:gd name="T34" fmla="*/ 356 w 583"/>
                <a:gd name="T35" fmla="*/ 433 h 474"/>
                <a:gd name="T36" fmla="*/ 444 w 583"/>
                <a:gd name="T37" fmla="*/ 451 h 474"/>
                <a:gd name="T38" fmla="*/ 482 w 583"/>
                <a:gd name="T39" fmla="*/ 381 h 474"/>
                <a:gd name="T40" fmla="*/ 560 w 583"/>
                <a:gd name="T41" fmla="*/ 198 h 474"/>
                <a:gd name="T42" fmla="*/ 459 w 583"/>
                <a:gd name="T43" fmla="*/ 152 h 474"/>
                <a:gd name="T44" fmla="*/ 423 w 583"/>
                <a:gd name="T45" fmla="*/ 134 h 474"/>
                <a:gd name="T46" fmla="*/ 230 w 583"/>
                <a:gd name="T47" fmla="*/ 56 h 474"/>
                <a:gd name="T48" fmla="*/ 142 w 583"/>
                <a:gd name="T49" fmla="*/ 51 h 474"/>
                <a:gd name="T50" fmla="*/ 119 w 583"/>
                <a:gd name="T51" fmla="*/ 59 h 474"/>
                <a:gd name="T52" fmla="*/ 85 w 583"/>
                <a:gd name="T53" fmla="*/ 105 h 474"/>
                <a:gd name="T54" fmla="*/ 21 w 583"/>
                <a:gd name="T55" fmla="*/ 273 h 474"/>
                <a:gd name="T56" fmla="*/ 255 w 583"/>
                <a:gd name="T57" fmla="*/ 394 h 474"/>
                <a:gd name="T58" fmla="*/ 276 w 583"/>
                <a:gd name="T59" fmla="*/ 394 h 474"/>
                <a:gd name="T60" fmla="*/ 317 w 583"/>
                <a:gd name="T61" fmla="*/ 412 h 474"/>
                <a:gd name="T62" fmla="*/ 312 w 583"/>
                <a:gd name="T63" fmla="*/ 414 h 474"/>
                <a:gd name="T64" fmla="*/ 356 w 583"/>
                <a:gd name="T65" fmla="*/ 4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74">
                  <a:moveTo>
                    <a:pt x="142" y="0"/>
                  </a:moveTo>
                  <a:cubicBezTo>
                    <a:pt x="153" y="2"/>
                    <a:pt x="155" y="12"/>
                    <a:pt x="163" y="18"/>
                  </a:cubicBezTo>
                  <a:cubicBezTo>
                    <a:pt x="195" y="18"/>
                    <a:pt x="229" y="29"/>
                    <a:pt x="250" y="54"/>
                  </a:cubicBezTo>
                  <a:cubicBezTo>
                    <a:pt x="277" y="55"/>
                    <a:pt x="299" y="76"/>
                    <a:pt x="325" y="85"/>
                  </a:cubicBezTo>
                  <a:cubicBezTo>
                    <a:pt x="334" y="87"/>
                    <a:pt x="343" y="85"/>
                    <a:pt x="351" y="87"/>
                  </a:cubicBezTo>
                  <a:cubicBezTo>
                    <a:pt x="359" y="90"/>
                    <a:pt x="365" y="99"/>
                    <a:pt x="374" y="103"/>
                  </a:cubicBezTo>
                  <a:cubicBezTo>
                    <a:pt x="395" y="111"/>
                    <a:pt x="416" y="116"/>
                    <a:pt x="436" y="126"/>
                  </a:cubicBezTo>
                  <a:cubicBezTo>
                    <a:pt x="448" y="132"/>
                    <a:pt x="460" y="133"/>
                    <a:pt x="474" y="141"/>
                  </a:cubicBezTo>
                  <a:cubicBezTo>
                    <a:pt x="478" y="143"/>
                    <a:pt x="483" y="152"/>
                    <a:pt x="487" y="154"/>
                  </a:cubicBezTo>
                  <a:cubicBezTo>
                    <a:pt x="512" y="164"/>
                    <a:pt x="541" y="162"/>
                    <a:pt x="565" y="175"/>
                  </a:cubicBezTo>
                  <a:cubicBezTo>
                    <a:pt x="565" y="187"/>
                    <a:pt x="583" y="193"/>
                    <a:pt x="583" y="206"/>
                  </a:cubicBezTo>
                  <a:cubicBezTo>
                    <a:pt x="579" y="269"/>
                    <a:pt x="507" y="343"/>
                    <a:pt x="482" y="417"/>
                  </a:cubicBezTo>
                  <a:cubicBezTo>
                    <a:pt x="474" y="440"/>
                    <a:pt x="477" y="458"/>
                    <a:pt x="459" y="471"/>
                  </a:cubicBezTo>
                  <a:cubicBezTo>
                    <a:pt x="391" y="474"/>
                    <a:pt x="325" y="456"/>
                    <a:pt x="268" y="430"/>
                  </a:cubicBezTo>
                  <a:cubicBezTo>
                    <a:pt x="186" y="356"/>
                    <a:pt x="30" y="378"/>
                    <a:pt x="0" y="255"/>
                  </a:cubicBezTo>
                  <a:cubicBezTo>
                    <a:pt x="22" y="195"/>
                    <a:pt x="63" y="127"/>
                    <a:pt x="93" y="69"/>
                  </a:cubicBezTo>
                  <a:cubicBezTo>
                    <a:pt x="107" y="42"/>
                    <a:pt x="109" y="8"/>
                    <a:pt x="142" y="0"/>
                  </a:cubicBezTo>
                  <a:close/>
                  <a:moveTo>
                    <a:pt x="356" y="433"/>
                  </a:moveTo>
                  <a:cubicBezTo>
                    <a:pt x="373" y="440"/>
                    <a:pt x="408" y="446"/>
                    <a:pt x="444" y="451"/>
                  </a:cubicBezTo>
                  <a:cubicBezTo>
                    <a:pt x="465" y="435"/>
                    <a:pt x="470" y="410"/>
                    <a:pt x="482" y="381"/>
                  </a:cubicBezTo>
                  <a:cubicBezTo>
                    <a:pt x="508" y="319"/>
                    <a:pt x="558" y="264"/>
                    <a:pt x="560" y="198"/>
                  </a:cubicBezTo>
                  <a:cubicBezTo>
                    <a:pt x="529" y="166"/>
                    <a:pt x="487" y="184"/>
                    <a:pt x="459" y="152"/>
                  </a:cubicBezTo>
                  <a:cubicBezTo>
                    <a:pt x="443" y="150"/>
                    <a:pt x="432" y="143"/>
                    <a:pt x="423" y="134"/>
                  </a:cubicBezTo>
                  <a:cubicBezTo>
                    <a:pt x="349" y="122"/>
                    <a:pt x="287" y="82"/>
                    <a:pt x="230" y="56"/>
                  </a:cubicBezTo>
                  <a:cubicBezTo>
                    <a:pt x="204" y="45"/>
                    <a:pt x="155" y="32"/>
                    <a:pt x="142" y="51"/>
                  </a:cubicBezTo>
                  <a:cubicBezTo>
                    <a:pt x="134" y="45"/>
                    <a:pt x="129" y="59"/>
                    <a:pt x="119" y="59"/>
                  </a:cubicBezTo>
                  <a:cubicBezTo>
                    <a:pt x="107" y="73"/>
                    <a:pt x="104" y="97"/>
                    <a:pt x="85" y="105"/>
                  </a:cubicBezTo>
                  <a:cubicBezTo>
                    <a:pt x="73" y="181"/>
                    <a:pt x="23" y="193"/>
                    <a:pt x="21" y="273"/>
                  </a:cubicBezTo>
                  <a:cubicBezTo>
                    <a:pt x="73" y="343"/>
                    <a:pt x="187" y="345"/>
                    <a:pt x="255" y="394"/>
                  </a:cubicBezTo>
                  <a:cubicBezTo>
                    <a:pt x="267" y="394"/>
                    <a:pt x="266" y="396"/>
                    <a:pt x="276" y="394"/>
                  </a:cubicBezTo>
                  <a:cubicBezTo>
                    <a:pt x="277" y="408"/>
                    <a:pt x="307" y="401"/>
                    <a:pt x="317" y="412"/>
                  </a:cubicBezTo>
                  <a:cubicBezTo>
                    <a:pt x="315" y="412"/>
                    <a:pt x="312" y="412"/>
                    <a:pt x="312" y="414"/>
                  </a:cubicBezTo>
                  <a:cubicBezTo>
                    <a:pt x="331" y="415"/>
                    <a:pt x="343" y="426"/>
                    <a:pt x="356" y="43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7"/>
            <p:cNvSpPr/>
            <p:nvPr/>
          </p:nvSpPr>
          <p:spPr bwMode="auto">
            <a:xfrm>
              <a:off x="8642350" y="822325"/>
              <a:ext cx="201613" cy="80963"/>
            </a:xfrm>
            <a:custGeom>
              <a:avLst/>
              <a:gdLst>
                <a:gd name="T0" fmla="*/ 0 w 314"/>
                <a:gd name="T1" fmla="*/ 3 h 127"/>
                <a:gd name="T2" fmla="*/ 129 w 314"/>
                <a:gd name="T3" fmla="*/ 37 h 127"/>
                <a:gd name="T4" fmla="*/ 178 w 314"/>
                <a:gd name="T5" fmla="*/ 68 h 127"/>
                <a:gd name="T6" fmla="*/ 256 w 314"/>
                <a:gd name="T7" fmla="*/ 96 h 127"/>
                <a:gd name="T8" fmla="*/ 297 w 314"/>
                <a:gd name="T9" fmla="*/ 127 h 127"/>
                <a:gd name="T10" fmla="*/ 91 w 314"/>
                <a:gd name="T11" fmla="*/ 42 h 127"/>
                <a:gd name="T12" fmla="*/ 93 w 314"/>
                <a:gd name="T13" fmla="*/ 44 h 127"/>
                <a:gd name="T14" fmla="*/ 0 w 314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27">
                  <a:moveTo>
                    <a:pt x="0" y="3"/>
                  </a:moveTo>
                  <a:cubicBezTo>
                    <a:pt x="35" y="0"/>
                    <a:pt x="88" y="37"/>
                    <a:pt x="129" y="37"/>
                  </a:cubicBezTo>
                  <a:cubicBezTo>
                    <a:pt x="144" y="48"/>
                    <a:pt x="164" y="55"/>
                    <a:pt x="178" y="68"/>
                  </a:cubicBezTo>
                  <a:cubicBezTo>
                    <a:pt x="205" y="70"/>
                    <a:pt x="229" y="86"/>
                    <a:pt x="256" y="96"/>
                  </a:cubicBezTo>
                  <a:cubicBezTo>
                    <a:pt x="273" y="92"/>
                    <a:pt x="314" y="105"/>
                    <a:pt x="297" y="127"/>
                  </a:cubicBezTo>
                  <a:cubicBezTo>
                    <a:pt x="225" y="99"/>
                    <a:pt x="148" y="68"/>
                    <a:pt x="91" y="42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70" y="33"/>
                    <a:pt x="28" y="19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8"/>
            <p:cNvSpPr/>
            <p:nvPr/>
          </p:nvSpPr>
          <p:spPr bwMode="auto">
            <a:xfrm>
              <a:off x="8578850" y="900113"/>
              <a:ext cx="214313" cy="93663"/>
            </a:xfrm>
            <a:custGeom>
              <a:avLst/>
              <a:gdLst>
                <a:gd name="T0" fmla="*/ 333 w 333"/>
                <a:gd name="T1" fmla="*/ 134 h 143"/>
                <a:gd name="T2" fmla="*/ 328 w 333"/>
                <a:gd name="T3" fmla="*/ 139 h 143"/>
                <a:gd name="T4" fmla="*/ 299 w 333"/>
                <a:gd name="T5" fmla="*/ 129 h 143"/>
                <a:gd name="T6" fmla="*/ 158 w 333"/>
                <a:gd name="T7" fmla="*/ 69 h 143"/>
                <a:gd name="T8" fmla="*/ 0 w 333"/>
                <a:gd name="T9" fmla="*/ 18 h 143"/>
                <a:gd name="T10" fmla="*/ 83 w 333"/>
                <a:gd name="T11" fmla="*/ 20 h 143"/>
                <a:gd name="T12" fmla="*/ 330 w 333"/>
                <a:gd name="T13" fmla="*/ 126 h 143"/>
                <a:gd name="T14" fmla="*/ 333 w 333"/>
                <a:gd name="T15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143">
                  <a:moveTo>
                    <a:pt x="333" y="134"/>
                  </a:moveTo>
                  <a:cubicBezTo>
                    <a:pt x="332" y="136"/>
                    <a:pt x="331" y="138"/>
                    <a:pt x="328" y="139"/>
                  </a:cubicBezTo>
                  <a:cubicBezTo>
                    <a:pt x="320" y="143"/>
                    <a:pt x="305" y="136"/>
                    <a:pt x="299" y="129"/>
                  </a:cubicBezTo>
                  <a:cubicBezTo>
                    <a:pt x="247" y="109"/>
                    <a:pt x="200" y="95"/>
                    <a:pt x="158" y="69"/>
                  </a:cubicBezTo>
                  <a:cubicBezTo>
                    <a:pt x="107" y="51"/>
                    <a:pt x="49" y="30"/>
                    <a:pt x="0" y="18"/>
                  </a:cubicBezTo>
                  <a:cubicBezTo>
                    <a:pt x="15" y="0"/>
                    <a:pt x="50" y="18"/>
                    <a:pt x="83" y="20"/>
                  </a:cubicBezTo>
                  <a:cubicBezTo>
                    <a:pt x="161" y="70"/>
                    <a:pt x="241" y="91"/>
                    <a:pt x="330" y="126"/>
                  </a:cubicBezTo>
                  <a:cubicBezTo>
                    <a:pt x="330" y="130"/>
                    <a:pt x="330" y="133"/>
                    <a:pt x="333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773353" y="4361002"/>
            <a:ext cx="1403350" cy="733425"/>
            <a:chOff x="10112283" y="4643438"/>
            <a:chExt cx="1403350" cy="733425"/>
          </a:xfrm>
        </p:grpSpPr>
        <p:sp>
          <p:nvSpPr>
            <p:cNvPr id="76" name="Freeform 100"/>
            <p:cNvSpPr/>
            <p:nvPr/>
          </p:nvSpPr>
          <p:spPr bwMode="auto">
            <a:xfrm>
              <a:off x="11060816" y="4737665"/>
              <a:ext cx="127000" cy="17463"/>
            </a:xfrm>
            <a:custGeom>
              <a:avLst/>
              <a:gdLst>
                <a:gd name="T0" fmla="*/ 161 w 163"/>
                <a:gd name="T1" fmla="*/ 9 h 24"/>
                <a:gd name="T2" fmla="*/ 157 w 163"/>
                <a:gd name="T3" fmla="*/ 24 h 24"/>
                <a:gd name="T4" fmla="*/ 0 w 163"/>
                <a:gd name="T5" fmla="*/ 23 h 24"/>
                <a:gd name="T6" fmla="*/ 63 w 163"/>
                <a:gd name="T7" fmla="*/ 5 h 24"/>
                <a:gd name="T8" fmla="*/ 91 w 163"/>
                <a:gd name="T9" fmla="*/ 0 h 24"/>
                <a:gd name="T10" fmla="*/ 132 w 163"/>
                <a:gd name="T11" fmla="*/ 8 h 24"/>
                <a:gd name="T12" fmla="*/ 161 w 16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4">
                  <a:moveTo>
                    <a:pt x="161" y="9"/>
                  </a:moveTo>
                  <a:cubicBezTo>
                    <a:pt x="163" y="17"/>
                    <a:pt x="159" y="20"/>
                    <a:pt x="157" y="24"/>
                  </a:cubicBezTo>
                  <a:cubicBezTo>
                    <a:pt x="107" y="11"/>
                    <a:pt x="56" y="16"/>
                    <a:pt x="0" y="23"/>
                  </a:cubicBezTo>
                  <a:cubicBezTo>
                    <a:pt x="6" y="0"/>
                    <a:pt x="39" y="7"/>
                    <a:pt x="63" y="5"/>
                  </a:cubicBezTo>
                  <a:cubicBezTo>
                    <a:pt x="73" y="4"/>
                    <a:pt x="82" y="0"/>
                    <a:pt x="91" y="0"/>
                  </a:cubicBezTo>
                  <a:cubicBezTo>
                    <a:pt x="106" y="0"/>
                    <a:pt x="119" y="7"/>
                    <a:pt x="132" y="8"/>
                  </a:cubicBezTo>
                  <a:cubicBezTo>
                    <a:pt x="143" y="8"/>
                    <a:pt x="154" y="1"/>
                    <a:pt x="16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11065579" y="4769415"/>
              <a:ext cx="120650" cy="22225"/>
            </a:xfrm>
            <a:custGeom>
              <a:avLst/>
              <a:gdLst>
                <a:gd name="T0" fmla="*/ 151 w 155"/>
                <a:gd name="T1" fmla="*/ 9 h 29"/>
                <a:gd name="T2" fmla="*/ 154 w 155"/>
                <a:gd name="T3" fmla="*/ 24 h 29"/>
                <a:gd name="T4" fmla="*/ 111 w 155"/>
                <a:gd name="T5" fmla="*/ 14 h 29"/>
                <a:gd name="T6" fmla="*/ 4 w 155"/>
                <a:gd name="T7" fmla="*/ 26 h 29"/>
                <a:gd name="T8" fmla="*/ 1 w 155"/>
                <a:gd name="T9" fmla="*/ 17 h 29"/>
                <a:gd name="T10" fmla="*/ 98 w 155"/>
                <a:gd name="T11" fmla="*/ 3 h 29"/>
                <a:gd name="T12" fmla="*/ 151 w 155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9">
                  <a:moveTo>
                    <a:pt x="151" y="9"/>
                  </a:moveTo>
                  <a:cubicBezTo>
                    <a:pt x="152" y="13"/>
                    <a:pt x="155" y="17"/>
                    <a:pt x="154" y="24"/>
                  </a:cubicBezTo>
                  <a:cubicBezTo>
                    <a:pt x="139" y="29"/>
                    <a:pt x="124" y="19"/>
                    <a:pt x="111" y="14"/>
                  </a:cubicBezTo>
                  <a:cubicBezTo>
                    <a:pt x="69" y="12"/>
                    <a:pt x="38" y="17"/>
                    <a:pt x="4" y="26"/>
                  </a:cubicBezTo>
                  <a:cubicBezTo>
                    <a:pt x="4" y="23"/>
                    <a:pt x="0" y="19"/>
                    <a:pt x="1" y="17"/>
                  </a:cubicBezTo>
                  <a:cubicBezTo>
                    <a:pt x="2" y="1"/>
                    <a:pt x="73" y="0"/>
                    <a:pt x="98" y="3"/>
                  </a:cubicBezTo>
                  <a:cubicBezTo>
                    <a:pt x="118" y="5"/>
                    <a:pt x="130" y="7"/>
                    <a:pt x="15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11087804" y="4999603"/>
              <a:ext cx="93663" cy="19050"/>
            </a:xfrm>
            <a:custGeom>
              <a:avLst/>
              <a:gdLst>
                <a:gd name="T0" fmla="*/ 112 w 119"/>
                <a:gd name="T1" fmla="*/ 3 h 24"/>
                <a:gd name="T2" fmla="*/ 118 w 119"/>
                <a:gd name="T3" fmla="*/ 16 h 24"/>
                <a:gd name="T4" fmla="*/ 107 w 119"/>
                <a:gd name="T5" fmla="*/ 24 h 24"/>
                <a:gd name="T6" fmla="*/ 0 w 119"/>
                <a:gd name="T7" fmla="*/ 13 h 24"/>
                <a:gd name="T8" fmla="*/ 27 w 119"/>
                <a:gd name="T9" fmla="*/ 3 h 24"/>
                <a:gd name="T10" fmla="*/ 112 w 119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4">
                  <a:moveTo>
                    <a:pt x="112" y="3"/>
                  </a:moveTo>
                  <a:cubicBezTo>
                    <a:pt x="114" y="7"/>
                    <a:pt x="119" y="9"/>
                    <a:pt x="118" y="16"/>
                  </a:cubicBezTo>
                  <a:cubicBezTo>
                    <a:pt x="115" y="20"/>
                    <a:pt x="111" y="21"/>
                    <a:pt x="107" y="24"/>
                  </a:cubicBezTo>
                  <a:cubicBezTo>
                    <a:pt x="81" y="10"/>
                    <a:pt x="25" y="22"/>
                    <a:pt x="0" y="13"/>
                  </a:cubicBezTo>
                  <a:cubicBezTo>
                    <a:pt x="2" y="0"/>
                    <a:pt x="21" y="4"/>
                    <a:pt x="27" y="3"/>
                  </a:cubicBezTo>
                  <a:cubicBezTo>
                    <a:pt x="47" y="0"/>
                    <a:pt x="88" y="10"/>
                    <a:pt x="112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11087804" y="5020240"/>
              <a:ext cx="96838" cy="25400"/>
            </a:xfrm>
            <a:custGeom>
              <a:avLst/>
              <a:gdLst>
                <a:gd name="T0" fmla="*/ 115 w 123"/>
                <a:gd name="T1" fmla="*/ 13 h 33"/>
                <a:gd name="T2" fmla="*/ 117 w 123"/>
                <a:gd name="T3" fmla="*/ 33 h 33"/>
                <a:gd name="T4" fmla="*/ 44 w 123"/>
                <a:gd name="T5" fmla="*/ 21 h 33"/>
                <a:gd name="T6" fmla="*/ 0 w 123"/>
                <a:gd name="T7" fmla="*/ 15 h 33"/>
                <a:gd name="T8" fmla="*/ 115 w 12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3">
                  <a:moveTo>
                    <a:pt x="115" y="13"/>
                  </a:moveTo>
                  <a:cubicBezTo>
                    <a:pt x="123" y="18"/>
                    <a:pt x="118" y="30"/>
                    <a:pt x="117" y="33"/>
                  </a:cubicBezTo>
                  <a:cubicBezTo>
                    <a:pt x="93" y="32"/>
                    <a:pt x="70" y="23"/>
                    <a:pt x="44" y="21"/>
                  </a:cubicBezTo>
                  <a:cubicBezTo>
                    <a:pt x="29" y="20"/>
                    <a:pt x="1" y="31"/>
                    <a:pt x="0" y="15"/>
                  </a:cubicBezTo>
                  <a:cubicBezTo>
                    <a:pt x="33" y="0"/>
                    <a:pt x="70" y="20"/>
                    <a:pt x="115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11086216" y="5244078"/>
              <a:ext cx="100013" cy="25400"/>
            </a:xfrm>
            <a:custGeom>
              <a:avLst/>
              <a:gdLst>
                <a:gd name="T0" fmla="*/ 120 w 129"/>
                <a:gd name="T1" fmla="*/ 14 h 34"/>
                <a:gd name="T2" fmla="*/ 114 w 129"/>
                <a:gd name="T3" fmla="*/ 34 h 34"/>
                <a:gd name="T4" fmla="*/ 103 w 129"/>
                <a:gd name="T5" fmla="*/ 29 h 34"/>
                <a:gd name="T6" fmla="*/ 0 w 129"/>
                <a:gd name="T7" fmla="*/ 22 h 34"/>
                <a:gd name="T8" fmla="*/ 65 w 129"/>
                <a:gd name="T9" fmla="*/ 14 h 34"/>
                <a:gd name="T10" fmla="*/ 120 w 129"/>
                <a:gd name="T1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34">
                  <a:moveTo>
                    <a:pt x="120" y="14"/>
                  </a:moveTo>
                  <a:cubicBezTo>
                    <a:pt x="127" y="19"/>
                    <a:pt x="129" y="32"/>
                    <a:pt x="114" y="34"/>
                  </a:cubicBezTo>
                  <a:cubicBezTo>
                    <a:pt x="111" y="34"/>
                    <a:pt x="107" y="30"/>
                    <a:pt x="103" y="29"/>
                  </a:cubicBezTo>
                  <a:cubicBezTo>
                    <a:pt x="75" y="22"/>
                    <a:pt x="26" y="27"/>
                    <a:pt x="0" y="22"/>
                  </a:cubicBezTo>
                  <a:cubicBezTo>
                    <a:pt x="13" y="0"/>
                    <a:pt x="51" y="14"/>
                    <a:pt x="65" y="14"/>
                  </a:cubicBezTo>
                  <a:cubicBezTo>
                    <a:pt x="93" y="13"/>
                    <a:pt x="98" y="19"/>
                    <a:pt x="120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11081454" y="5275828"/>
              <a:ext cx="106363" cy="30163"/>
            </a:xfrm>
            <a:custGeom>
              <a:avLst/>
              <a:gdLst>
                <a:gd name="T0" fmla="*/ 128 w 137"/>
                <a:gd name="T1" fmla="*/ 9 h 40"/>
                <a:gd name="T2" fmla="*/ 137 w 137"/>
                <a:gd name="T3" fmla="*/ 23 h 40"/>
                <a:gd name="T4" fmla="*/ 103 w 137"/>
                <a:gd name="T5" fmla="*/ 31 h 40"/>
                <a:gd name="T6" fmla="*/ 25 w 137"/>
                <a:gd name="T7" fmla="*/ 23 h 40"/>
                <a:gd name="T8" fmla="*/ 0 w 137"/>
                <a:gd name="T9" fmla="*/ 15 h 40"/>
                <a:gd name="T10" fmla="*/ 128 w 13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128" y="9"/>
                  </a:moveTo>
                  <a:cubicBezTo>
                    <a:pt x="132" y="13"/>
                    <a:pt x="134" y="18"/>
                    <a:pt x="137" y="23"/>
                  </a:cubicBezTo>
                  <a:cubicBezTo>
                    <a:pt x="132" y="40"/>
                    <a:pt x="121" y="32"/>
                    <a:pt x="103" y="31"/>
                  </a:cubicBezTo>
                  <a:cubicBezTo>
                    <a:pt x="84" y="29"/>
                    <a:pt x="51" y="25"/>
                    <a:pt x="25" y="23"/>
                  </a:cubicBezTo>
                  <a:cubicBezTo>
                    <a:pt x="16" y="22"/>
                    <a:pt x="2" y="27"/>
                    <a:pt x="0" y="15"/>
                  </a:cubicBezTo>
                  <a:cubicBezTo>
                    <a:pt x="32" y="0"/>
                    <a:pt x="88" y="29"/>
                    <a:pt x="128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06"/>
            <p:cNvSpPr>
              <a:spLocks noEditPoints="1"/>
            </p:cNvSpPr>
            <p:nvPr/>
          </p:nvSpPr>
          <p:spPr bwMode="auto">
            <a:xfrm>
              <a:off x="10112283" y="4643438"/>
              <a:ext cx="1403350" cy="733425"/>
            </a:xfrm>
            <a:custGeom>
              <a:avLst/>
              <a:gdLst>
                <a:gd name="T0" fmla="*/ 603 w 1801"/>
                <a:gd name="T1" fmla="*/ 98 h 942"/>
                <a:gd name="T2" fmla="*/ 1024 w 1801"/>
                <a:gd name="T3" fmla="*/ 159 h 942"/>
                <a:gd name="T4" fmla="*/ 1393 w 1801"/>
                <a:gd name="T5" fmla="*/ 98 h 942"/>
                <a:gd name="T6" fmla="*/ 1764 w 1801"/>
                <a:gd name="T7" fmla="*/ 758 h 942"/>
                <a:gd name="T8" fmla="*/ 1516 w 1801"/>
                <a:gd name="T9" fmla="*/ 879 h 942"/>
                <a:gd name="T10" fmla="*/ 1235 w 1801"/>
                <a:gd name="T11" fmla="*/ 935 h 942"/>
                <a:gd name="T12" fmla="*/ 912 w 1801"/>
                <a:gd name="T13" fmla="*/ 903 h 942"/>
                <a:gd name="T14" fmla="*/ 591 w 1801"/>
                <a:gd name="T15" fmla="*/ 883 h 942"/>
                <a:gd name="T16" fmla="*/ 229 w 1801"/>
                <a:gd name="T17" fmla="*/ 885 h 942"/>
                <a:gd name="T18" fmla="*/ 274 w 1801"/>
                <a:gd name="T19" fmla="*/ 244 h 942"/>
                <a:gd name="T20" fmla="*/ 1390 w 1801"/>
                <a:gd name="T21" fmla="*/ 692 h 942"/>
                <a:gd name="T22" fmla="*/ 1203 w 1801"/>
                <a:gd name="T23" fmla="*/ 54 h 942"/>
                <a:gd name="T24" fmla="*/ 1297 w 1801"/>
                <a:gd name="T25" fmla="*/ 929 h 942"/>
                <a:gd name="T26" fmla="*/ 1182 w 1801"/>
                <a:gd name="T27" fmla="*/ 883 h 942"/>
                <a:gd name="T28" fmla="*/ 1187 w 1801"/>
                <a:gd name="T29" fmla="*/ 59 h 942"/>
                <a:gd name="T30" fmla="*/ 705 w 1801"/>
                <a:gd name="T31" fmla="*/ 103 h 942"/>
                <a:gd name="T32" fmla="*/ 515 w 1801"/>
                <a:gd name="T33" fmla="*/ 256 h 942"/>
                <a:gd name="T34" fmla="*/ 589 w 1801"/>
                <a:gd name="T35" fmla="*/ 868 h 942"/>
                <a:gd name="T36" fmla="*/ 585 w 1801"/>
                <a:gd name="T37" fmla="*/ 127 h 942"/>
                <a:gd name="T38" fmla="*/ 1029 w 1801"/>
                <a:gd name="T39" fmla="*/ 297 h 942"/>
                <a:gd name="T40" fmla="*/ 809 w 1801"/>
                <a:gd name="T41" fmla="*/ 178 h 942"/>
                <a:gd name="T42" fmla="*/ 820 w 1801"/>
                <a:gd name="T43" fmla="*/ 744 h 942"/>
                <a:gd name="T44" fmla="*/ 603 w 1801"/>
                <a:gd name="T45" fmla="*/ 203 h 942"/>
                <a:gd name="T46" fmla="*/ 274 w 1801"/>
                <a:gd name="T47" fmla="*/ 260 h 942"/>
                <a:gd name="T48" fmla="*/ 83 w 1801"/>
                <a:gd name="T49" fmla="*/ 803 h 942"/>
                <a:gd name="T50" fmla="*/ 395 w 1801"/>
                <a:gd name="T51" fmla="*/ 233 h 942"/>
                <a:gd name="T52" fmla="*/ 1164 w 1801"/>
                <a:gd name="T53" fmla="*/ 268 h 942"/>
                <a:gd name="T54" fmla="*/ 1165 w 1801"/>
                <a:gd name="T55" fmla="*/ 891 h 942"/>
                <a:gd name="T56" fmla="*/ 363 w 1801"/>
                <a:gd name="T57" fmla="*/ 448 h 942"/>
                <a:gd name="T58" fmla="*/ 433 w 1801"/>
                <a:gd name="T59" fmla="*/ 301 h 942"/>
                <a:gd name="T60" fmla="*/ 380 w 1801"/>
                <a:gd name="T61" fmla="*/ 389 h 942"/>
                <a:gd name="T62" fmla="*/ 332 w 1801"/>
                <a:gd name="T63" fmla="*/ 489 h 942"/>
                <a:gd name="T64" fmla="*/ 241 w 1801"/>
                <a:gd name="T65" fmla="*/ 695 h 942"/>
                <a:gd name="T66" fmla="*/ 266 w 1801"/>
                <a:gd name="T67" fmla="*/ 688 h 942"/>
                <a:gd name="T68" fmla="*/ 601 w 1801"/>
                <a:gd name="T69" fmla="*/ 266 h 942"/>
                <a:gd name="T70" fmla="*/ 806 w 1801"/>
                <a:gd name="T71" fmla="*/ 576 h 942"/>
                <a:gd name="T72" fmla="*/ 1043 w 1801"/>
                <a:gd name="T73" fmla="*/ 868 h 942"/>
                <a:gd name="T74" fmla="*/ 1467 w 1801"/>
                <a:gd name="T75" fmla="*/ 397 h 942"/>
                <a:gd name="T76" fmla="*/ 1405 w 1801"/>
                <a:gd name="T77" fmla="*/ 329 h 942"/>
                <a:gd name="T78" fmla="*/ 403 w 1801"/>
                <a:gd name="T79" fmla="*/ 300 h 942"/>
                <a:gd name="T80" fmla="*/ 447 w 1801"/>
                <a:gd name="T81" fmla="*/ 319 h 942"/>
                <a:gd name="T82" fmla="*/ 567 w 1801"/>
                <a:gd name="T83" fmla="*/ 876 h 942"/>
                <a:gd name="T84" fmla="*/ 492 w 1801"/>
                <a:gd name="T85" fmla="*/ 333 h 942"/>
                <a:gd name="T86" fmla="*/ 1393 w 1801"/>
                <a:gd name="T87" fmla="*/ 538 h 942"/>
                <a:gd name="T88" fmla="*/ 1610 w 1801"/>
                <a:gd name="T89" fmla="*/ 888 h 942"/>
                <a:gd name="T90" fmla="*/ 1393 w 1801"/>
                <a:gd name="T91" fmla="*/ 380 h 942"/>
                <a:gd name="T92" fmla="*/ 1579 w 1801"/>
                <a:gd name="T93" fmla="*/ 410 h 942"/>
                <a:gd name="T94" fmla="*/ 1464 w 1801"/>
                <a:gd name="T95" fmla="*/ 503 h 942"/>
                <a:gd name="T96" fmla="*/ 336 w 1801"/>
                <a:gd name="T97" fmla="*/ 548 h 942"/>
                <a:gd name="T98" fmla="*/ 377 w 1801"/>
                <a:gd name="T99" fmla="*/ 645 h 942"/>
                <a:gd name="T100" fmla="*/ 1473 w 1801"/>
                <a:gd name="T101" fmla="*/ 523 h 942"/>
                <a:gd name="T102" fmla="*/ 274 w 1801"/>
                <a:gd name="T103" fmla="*/ 585 h 942"/>
                <a:gd name="T104" fmla="*/ 351 w 1801"/>
                <a:gd name="T105" fmla="*/ 620 h 942"/>
                <a:gd name="T106" fmla="*/ 1702 w 1801"/>
                <a:gd name="T107" fmla="*/ 657 h 942"/>
                <a:gd name="T108" fmla="*/ 198 w 1801"/>
                <a:gd name="T109" fmla="*/ 736 h 942"/>
                <a:gd name="T110" fmla="*/ 1746 w 1801"/>
                <a:gd name="T111" fmla="*/ 801 h 942"/>
                <a:gd name="T112" fmla="*/ 805 w 1801"/>
                <a:gd name="T113" fmla="*/ 818 h 942"/>
                <a:gd name="T114" fmla="*/ 179 w 1801"/>
                <a:gd name="T115" fmla="*/ 783 h 942"/>
                <a:gd name="T116" fmla="*/ 1784 w 1801"/>
                <a:gd name="T117" fmla="*/ 850 h 942"/>
                <a:gd name="T118" fmla="*/ 606 w 1801"/>
                <a:gd name="T119" fmla="*/ 8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1" h="942">
                  <a:moveTo>
                    <a:pt x="418" y="203"/>
                  </a:moveTo>
                  <a:cubicBezTo>
                    <a:pt x="424" y="202"/>
                    <a:pt x="431" y="207"/>
                    <a:pt x="439" y="209"/>
                  </a:cubicBezTo>
                  <a:cubicBezTo>
                    <a:pt x="446" y="193"/>
                    <a:pt x="437" y="167"/>
                    <a:pt x="448" y="154"/>
                  </a:cubicBezTo>
                  <a:cubicBezTo>
                    <a:pt x="483" y="148"/>
                    <a:pt x="521" y="145"/>
                    <a:pt x="559" y="125"/>
                  </a:cubicBezTo>
                  <a:cubicBezTo>
                    <a:pt x="570" y="120"/>
                    <a:pt x="582" y="114"/>
                    <a:pt x="586" y="109"/>
                  </a:cubicBezTo>
                  <a:cubicBezTo>
                    <a:pt x="592" y="108"/>
                    <a:pt x="591" y="104"/>
                    <a:pt x="595" y="109"/>
                  </a:cubicBezTo>
                  <a:cubicBezTo>
                    <a:pt x="598" y="105"/>
                    <a:pt x="601" y="103"/>
                    <a:pt x="603" y="98"/>
                  </a:cubicBezTo>
                  <a:cubicBezTo>
                    <a:pt x="632" y="93"/>
                    <a:pt x="665" y="90"/>
                    <a:pt x="691" y="89"/>
                  </a:cubicBezTo>
                  <a:cubicBezTo>
                    <a:pt x="715" y="89"/>
                    <a:pt x="740" y="91"/>
                    <a:pt x="762" y="98"/>
                  </a:cubicBezTo>
                  <a:cubicBezTo>
                    <a:pt x="775" y="102"/>
                    <a:pt x="791" y="104"/>
                    <a:pt x="803" y="119"/>
                  </a:cubicBezTo>
                  <a:cubicBezTo>
                    <a:pt x="807" y="131"/>
                    <a:pt x="808" y="136"/>
                    <a:pt x="808" y="144"/>
                  </a:cubicBezTo>
                  <a:cubicBezTo>
                    <a:pt x="816" y="144"/>
                    <a:pt x="827" y="139"/>
                    <a:pt x="841" y="138"/>
                  </a:cubicBezTo>
                  <a:cubicBezTo>
                    <a:pt x="864" y="136"/>
                    <a:pt x="896" y="145"/>
                    <a:pt x="926" y="148"/>
                  </a:cubicBezTo>
                  <a:cubicBezTo>
                    <a:pt x="956" y="151"/>
                    <a:pt x="1002" y="136"/>
                    <a:pt x="1024" y="159"/>
                  </a:cubicBezTo>
                  <a:cubicBezTo>
                    <a:pt x="1034" y="169"/>
                    <a:pt x="1041" y="195"/>
                    <a:pt x="1044" y="215"/>
                  </a:cubicBezTo>
                  <a:cubicBezTo>
                    <a:pt x="1046" y="227"/>
                    <a:pt x="1045" y="238"/>
                    <a:pt x="1043" y="248"/>
                  </a:cubicBezTo>
                  <a:cubicBezTo>
                    <a:pt x="1056" y="248"/>
                    <a:pt x="1067" y="236"/>
                    <a:pt x="1081" y="238"/>
                  </a:cubicBezTo>
                  <a:cubicBezTo>
                    <a:pt x="1091" y="180"/>
                    <a:pt x="1074" y="116"/>
                    <a:pt x="1088" y="77"/>
                  </a:cubicBezTo>
                  <a:cubicBezTo>
                    <a:pt x="1125" y="70"/>
                    <a:pt x="1164" y="53"/>
                    <a:pt x="1200" y="37"/>
                  </a:cubicBezTo>
                  <a:cubicBezTo>
                    <a:pt x="1246" y="0"/>
                    <a:pt x="1316" y="6"/>
                    <a:pt x="1369" y="19"/>
                  </a:cubicBezTo>
                  <a:cubicBezTo>
                    <a:pt x="1396" y="33"/>
                    <a:pt x="1390" y="63"/>
                    <a:pt x="1393" y="98"/>
                  </a:cubicBezTo>
                  <a:cubicBezTo>
                    <a:pt x="1398" y="164"/>
                    <a:pt x="1399" y="245"/>
                    <a:pt x="1394" y="307"/>
                  </a:cubicBezTo>
                  <a:cubicBezTo>
                    <a:pt x="1426" y="281"/>
                    <a:pt x="1479" y="261"/>
                    <a:pt x="1529" y="272"/>
                  </a:cubicBezTo>
                  <a:cubicBezTo>
                    <a:pt x="1541" y="292"/>
                    <a:pt x="1549" y="314"/>
                    <a:pt x="1560" y="335"/>
                  </a:cubicBezTo>
                  <a:cubicBezTo>
                    <a:pt x="1565" y="346"/>
                    <a:pt x="1568" y="357"/>
                    <a:pt x="1573" y="369"/>
                  </a:cubicBezTo>
                  <a:cubicBezTo>
                    <a:pt x="1592" y="419"/>
                    <a:pt x="1626" y="465"/>
                    <a:pt x="1649" y="518"/>
                  </a:cubicBezTo>
                  <a:cubicBezTo>
                    <a:pt x="1654" y="530"/>
                    <a:pt x="1663" y="542"/>
                    <a:pt x="1669" y="554"/>
                  </a:cubicBezTo>
                  <a:cubicBezTo>
                    <a:pt x="1700" y="621"/>
                    <a:pt x="1729" y="692"/>
                    <a:pt x="1764" y="758"/>
                  </a:cubicBezTo>
                  <a:cubicBezTo>
                    <a:pt x="1767" y="762"/>
                    <a:pt x="1769" y="767"/>
                    <a:pt x="1775" y="770"/>
                  </a:cubicBezTo>
                  <a:cubicBezTo>
                    <a:pt x="1776" y="774"/>
                    <a:pt x="1773" y="775"/>
                    <a:pt x="1773" y="779"/>
                  </a:cubicBezTo>
                  <a:cubicBezTo>
                    <a:pt x="1785" y="793"/>
                    <a:pt x="1789" y="814"/>
                    <a:pt x="1801" y="827"/>
                  </a:cubicBezTo>
                  <a:cubicBezTo>
                    <a:pt x="1800" y="866"/>
                    <a:pt x="1762" y="912"/>
                    <a:pt x="1723" y="918"/>
                  </a:cubicBezTo>
                  <a:cubicBezTo>
                    <a:pt x="1690" y="924"/>
                    <a:pt x="1662" y="922"/>
                    <a:pt x="1635" y="912"/>
                  </a:cubicBezTo>
                  <a:cubicBezTo>
                    <a:pt x="1623" y="908"/>
                    <a:pt x="1611" y="902"/>
                    <a:pt x="1596" y="905"/>
                  </a:cubicBezTo>
                  <a:cubicBezTo>
                    <a:pt x="1572" y="895"/>
                    <a:pt x="1543" y="889"/>
                    <a:pt x="1516" y="879"/>
                  </a:cubicBezTo>
                  <a:cubicBezTo>
                    <a:pt x="1503" y="874"/>
                    <a:pt x="1486" y="868"/>
                    <a:pt x="1481" y="862"/>
                  </a:cubicBezTo>
                  <a:cubicBezTo>
                    <a:pt x="1473" y="854"/>
                    <a:pt x="1469" y="831"/>
                    <a:pt x="1463" y="817"/>
                  </a:cubicBezTo>
                  <a:cubicBezTo>
                    <a:pt x="1457" y="804"/>
                    <a:pt x="1447" y="790"/>
                    <a:pt x="1441" y="774"/>
                  </a:cubicBezTo>
                  <a:cubicBezTo>
                    <a:pt x="1429" y="743"/>
                    <a:pt x="1418" y="721"/>
                    <a:pt x="1403" y="692"/>
                  </a:cubicBezTo>
                  <a:cubicBezTo>
                    <a:pt x="1401" y="739"/>
                    <a:pt x="1402" y="819"/>
                    <a:pt x="1403" y="882"/>
                  </a:cubicBezTo>
                  <a:cubicBezTo>
                    <a:pt x="1404" y="933"/>
                    <a:pt x="1345" y="939"/>
                    <a:pt x="1299" y="941"/>
                  </a:cubicBezTo>
                  <a:cubicBezTo>
                    <a:pt x="1277" y="942"/>
                    <a:pt x="1258" y="936"/>
                    <a:pt x="1235" y="935"/>
                  </a:cubicBezTo>
                  <a:cubicBezTo>
                    <a:pt x="1221" y="922"/>
                    <a:pt x="1193" y="899"/>
                    <a:pt x="1171" y="902"/>
                  </a:cubicBezTo>
                  <a:cubicBezTo>
                    <a:pt x="1161" y="903"/>
                    <a:pt x="1155" y="913"/>
                    <a:pt x="1144" y="915"/>
                  </a:cubicBezTo>
                  <a:cubicBezTo>
                    <a:pt x="1119" y="917"/>
                    <a:pt x="1095" y="920"/>
                    <a:pt x="1081" y="900"/>
                  </a:cubicBezTo>
                  <a:cubicBezTo>
                    <a:pt x="1067" y="900"/>
                    <a:pt x="1051" y="890"/>
                    <a:pt x="1041" y="882"/>
                  </a:cubicBezTo>
                  <a:cubicBezTo>
                    <a:pt x="1030" y="880"/>
                    <a:pt x="1023" y="893"/>
                    <a:pt x="1017" y="897"/>
                  </a:cubicBezTo>
                  <a:cubicBezTo>
                    <a:pt x="1000" y="906"/>
                    <a:pt x="977" y="904"/>
                    <a:pt x="956" y="905"/>
                  </a:cubicBezTo>
                  <a:cubicBezTo>
                    <a:pt x="942" y="905"/>
                    <a:pt x="927" y="904"/>
                    <a:pt x="912" y="903"/>
                  </a:cubicBezTo>
                  <a:cubicBezTo>
                    <a:pt x="891" y="901"/>
                    <a:pt x="872" y="892"/>
                    <a:pt x="850" y="899"/>
                  </a:cubicBezTo>
                  <a:cubicBezTo>
                    <a:pt x="834" y="893"/>
                    <a:pt x="822" y="892"/>
                    <a:pt x="809" y="885"/>
                  </a:cubicBezTo>
                  <a:cubicBezTo>
                    <a:pt x="796" y="905"/>
                    <a:pt x="740" y="906"/>
                    <a:pt x="726" y="902"/>
                  </a:cubicBezTo>
                  <a:cubicBezTo>
                    <a:pt x="721" y="901"/>
                    <a:pt x="730" y="906"/>
                    <a:pt x="724" y="906"/>
                  </a:cubicBezTo>
                  <a:cubicBezTo>
                    <a:pt x="704" y="899"/>
                    <a:pt x="641" y="896"/>
                    <a:pt x="606" y="886"/>
                  </a:cubicBezTo>
                  <a:cubicBezTo>
                    <a:pt x="600" y="888"/>
                    <a:pt x="602" y="901"/>
                    <a:pt x="597" y="899"/>
                  </a:cubicBezTo>
                  <a:cubicBezTo>
                    <a:pt x="590" y="898"/>
                    <a:pt x="591" y="890"/>
                    <a:pt x="591" y="883"/>
                  </a:cubicBezTo>
                  <a:cubicBezTo>
                    <a:pt x="588" y="891"/>
                    <a:pt x="577" y="897"/>
                    <a:pt x="574" y="900"/>
                  </a:cubicBezTo>
                  <a:cubicBezTo>
                    <a:pt x="541" y="895"/>
                    <a:pt x="496" y="909"/>
                    <a:pt x="456" y="894"/>
                  </a:cubicBezTo>
                  <a:cubicBezTo>
                    <a:pt x="428" y="866"/>
                    <a:pt x="399" y="840"/>
                    <a:pt x="360" y="823"/>
                  </a:cubicBezTo>
                  <a:cubicBezTo>
                    <a:pt x="367" y="754"/>
                    <a:pt x="366" y="687"/>
                    <a:pt x="370" y="612"/>
                  </a:cubicBezTo>
                  <a:cubicBezTo>
                    <a:pt x="344" y="672"/>
                    <a:pt x="320" y="731"/>
                    <a:pt x="294" y="786"/>
                  </a:cubicBezTo>
                  <a:cubicBezTo>
                    <a:pt x="280" y="816"/>
                    <a:pt x="271" y="848"/>
                    <a:pt x="256" y="876"/>
                  </a:cubicBezTo>
                  <a:cubicBezTo>
                    <a:pt x="247" y="885"/>
                    <a:pt x="237" y="877"/>
                    <a:pt x="229" y="885"/>
                  </a:cubicBezTo>
                  <a:cubicBezTo>
                    <a:pt x="201" y="876"/>
                    <a:pt x="167" y="870"/>
                    <a:pt x="151" y="845"/>
                  </a:cubicBezTo>
                  <a:cubicBezTo>
                    <a:pt x="102" y="822"/>
                    <a:pt x="52" y="805"/>
                    <a:pt x="3" y="788"/>
                  </a:cubicBezTo>
                  <a:cubicBezTo>
                    <a:pt x="0" y="782"/>
                    <a:pt x="5" y="770"/>
                    <a:pt x="4" y="771"/>
                  </a:cubicBezTo>
                  <a:cubicBezTo>
                    <a:pt x="40" y="694"/>
                    <a:pt x="81" y="620"/>
                    <a:pt x="119" y="545"/>
                  </a:cubicBezTo>
                  <a:cubicBezTo>
                    <a:pt x="120" y="512"/>
                    <a:pt x="140" y="493"/>
                    <a:pt x="151" y="465"/>
                  </a:cubicBezTo>
                  <a:cubicBezTo>
                    <a:pt x="172" y="417"/>
                    <a:pt x="196" y="378"/>
                    <a:pt x="219" y="329"/>
                  </a:cubicBezTo>
                  <a:cubicBezTo>
                    <a:pt x="229" y="308"/>
                    <a:pt x="254" y="256"/>
                    <a:pt x="274" y="244"/>
                  </a:cubicBezTo>
                  <a:cubicBezTo>
                    <a:pt x="287" y="235"/>
                    <a:pt x="312" y="231"/>
                    <a:pt x="330" y="228"/>
                  </a:cubicBezTo>
                  <a:cubicBezTo>
                    <a:pt x="341" y="227"/>
                    <a:pt x="348" y="223"/>
                    <a:pt x="357" y="221"/>
                  </a:cubicBezTo>
                  <a:cubicBezTo>
                    <a:pt x="379" y="215"/>
                    <a:pt x="403" y="218"/>
                    <a:pt x="418" y="203"/>
                  </a:cubicBezTo>
                  <a:close/>
                  <a:moveTo>
                    <a:pt x="1297" y="929"/>
                  </a:moveTo>
                  <a:cubicBezTo>
                    <a:pt x="1327" y="927"/>
                    <a:pt x="1379" y="920"/>
                    <a:pt x="1388" y="899"/>
                  </a:cubicBezTo>
                  <a:cubicBezTo>
                    <a:pt x="1392" y="889"/>
                    <a:pt x="1389" y="861"/>
                    <a:pt x="1390" y="845"/>
                  </a:cubicBezTo>
                  <a:cubicBezTo>
                    <a:pt x="1392" y="802"/>
                    <a:pt x="1391" y="739"/>
                    <a:pt x="1390" y="692"/>
                  </a:cubicBezTo>
                  <a:cubicBezTo>
                    <a:pt x="1389" y="667"/>
                    <a:pt x="1384" y="635"/>
                    <a:pt x="1384" y="601"/>
                  </a:cubicBezTo>
                  <a:cubicBezTo>
                    <a:pt x="1383" y="539"/>
                    <a:pt x="1378" y="485"/>
                    <a:pt x="1381" y="418"/>
                  </a:cubicBezTo>
                  <a:cubicBezTo>
                    <a:pt x="1385" y="279"/>
                    <a:pt x="1390" y="165"/>
                    <a:pt x="1379" y="53"/>
                  </a:cubicBezTo>
                  <a:cubicBezTo>
                    <a:pt x="1371" y="52"/>
                    <a:pt x="1375" y="43"/>
                    <a:pt x="1373" y="41"/>
                  </a:cubicBezTo>
                  <a:cubicBezTo>
                    <a:pt x="1353" y="27"/>
                    <a:pt x="1334" y="28"/>
                    <a:pt x="1309" y="24"/>
                  </a:cubicBezTo>
                  <a:cubicBezTo>
                    <a:pt x="1295" y="21"/>
                    <a:pt x="1278" y="19"/>
                    <a:pt x="1269" y="21"/>
                  </a:cubicBezTo>
                  <a:cubicBezTo>
                    <a:pt x="1246" y="24"/>
                    <a:pt x="1212" y="33"/>
                    <a:pt x="1203" y="54"/>
                  </a:cubicBezTo>
                  <a:cubicBezTo>
                    <a:pt x="1195" y="76"/>
                    <a:pt x="1203" y="142"/>
                    <a:pt x="1205" y="165"/>
                  </a:cubicBezTo>
                  <a:cubicBezTo>
                    <a:pt x="1207" y="200"/>
                    <a:pt x="1207" y="233"/>
                    <a:pt x="1211" y="271"/>
                  </a:cubicBezTo>
                  <a:cubicBezTo>
                    <a:pt x="1215" y="316"/>
                    <a:pt x="1224" y="363"/>
                    <a:pt x="1225" y="415"/>
                  </a:cubicBezTo>
                  <a:cubicBezTo>
                    <a:pt x="1225" y="495"/>
                    <a:pt x="1231" y="588"/>
                    <a:pt x="1225" y="670"/>
                  </a:cubicBezTo>
                  <a:cubicBezTo>
                    <a:pt x="1223" y="685"/>
                    <a:pt x="1226" y="700"/>
                    <a:pt x="1226" y="717"/>
                  </a:cubicBezTo>
                  <a:cubicBezTo>
                    <a:pt x="1226" y="782"/>
                    <a:pt x="1220" y="846"/>
                    <a:pt x="1217" y="906"/>
                  </a:cubicBezTo>
                  <a:cubicBezTo>
                    <a:pt x="1236" y="921"/>
                    <a:pt x="1265" y="931"/>
                    <a:pt x="1297" y="929"/>
                  </a:cubicBezTo>
                  <a:close/>
                  <a:moveTo>
                    <a:pt x="1096" y="98"/>
                  </a:moveTo>
                  <a:cubicBezTo>
                    <a:pt x="1095" y="145"/>
                    <a:pt x="1097" y="205"/>
                    <a:pt x="1096" y="236"/>
                  </a:cubicBezTo>
                  <a:cubicBezTo>
                    <a:pt x="1118" y="243"/>
                    <a:pt x="1147" y="246"/>
                    <a:pt x="1171" y="250"/>
                  </a:cubicBezTo>
                  <a:cubicBezTo>
                    <a:pt x="1172" y="255"/>
                    <a:pt x="1176" y="257"/>
                    <a:pt x="1178" y="260"/>
                  </a:cubicBezTo>
                  <a:cubicBezTo>
                    <a:pt x="1184" y="288"/>
                    <a:pt x="1181" y="323"/>
                    <a:pt x="1181" y="356"/>
                  </a:cubicBezTo>
                  <a:cubicBezTo>
                    <a:pt x="1180" y="446"/>
                    <a:pt x="1189" y="547"/>
                    <a:pt x="1185" y="644"/>
                  </a:cubicBezTo>
                  <a:cubicBezTo>
                    <a:pt x="1182" y="719"/>
                    <a:pt x="1184" y="792"/>
                    <a:pt x="1182" y="883"/>
                  </a:cubicBezTo>
                  <a:cubicBezTo>
                    <a:pt x="1190" y="886"/>
                    <a:pt x="1190" y="895"/>
                    <a:pt x="1203" y="895"/>
                  </a:cubicBezTo>
                  <a:cubicBezTo>
                    <a:pt x="1218" y="796"/>
                    <a:pt x="1211" y="701"/>
                    <a:pt x="1211" y="580"/>
                  </a:cubicBezTo>
                  <a:cubicBezTo>
                    <a:pt x="1211" y="565"/>
                    <a:pt x="1215" y="550"/>
                    <a:pt x="1215" y="535"/>
                  </a:cubicBezTo>
                  <a:cubicBezTo>
                    <a:pt x="1217" y="492"/>
                    <a:pt x="1215" y="448"/>
                    <a:pt x="1214" y="406"/>
                  </a:cubicBezTo>
                  <a:cubicBezTo>
                    <a:pt x="1212" y="354"/>
                    <a:pt x="1202" y="303"/>
                    <a:pt x="1199" y="251"/>
                  </a:cubicBezTo>
                  <a:cubicBezTo>
                    <a:pt x="1195" y="201"/>
                    <a:pt x="1193" y="149"/>
                    <a:pt x="1191" y="98"/>
                  </a:cubicBezTo>
                  <a:cubicBezTo>
                    <a:pt x="1191" y="85"/>
                    <a:pt x="1195" y="71"/>
                    <a:pt x="1187" y="59"/>
                  </a:cubicBezTo>
                  <a:cubicBezTo>
                    <a:pt x="1155" y="71"/>
                    <a:pt x="1126" y="81"/>
                    <a:pt x="1096" y="98"/>
                  </a:cubicBezTo>
                  <a:close/>
                  <a:moveTo>
                    <a:pt x="647" y="200"/>
                  </a:moveTo>
                  <a:cubicBezTo>
                    <a:pt x="675" y="206"/>
                    <a:pt x="698" y="209"/>
                    <a:pt x="723" y="209"/>
                  </a:cubicBezTo>
                  <a:cubicBezTo>
                    <a:pt x="739" y="209"/>
                    <a:pt x="763" y="202"/>
                    <a:pt x="770" y="204"/>
                  </a:cubicBezTo>
                  <a:cubicBezTo>
                    <a:pt x="775" y="202"/>
                    <a:pt x="788" y="196"/>
                    <a:pt x="791" y="192"/>
                  </a:cubicBezTo>
                  <a:cubicBezTo>
                    <a:pt x="791" y="169"/>
                    <a:pt x="791" y="143"/>
                    <a:pt x="785" y="121"/>
                  </a:cubicBezTo>
                  <a:cubicBezTo>
                    <a:pt x="762" y="115"/>
                    <a:pt x="736" y="104"/>
                    <a:pt x="705" y="103"/>
                  </a:cubicBezTo>
                  <a:cubicBezTo>
                    <a:pt x="676" y="102"/>
                    <a:pt x="616" y="105"/>
                    <a:pt x="605" y="119"/>
                  </a:cubicBezTo>
                  <a:cubicBezTo>
                    <a:pt x="597" y="128"/>
                    <a:pt x="601" y="146"/>
                    <a:pt x="601" y="162"/>
                  </a:cubicBezTo>
                  <a:cubicBezTo>
                    <a:pt x="602" y="176"/>
                    <a:pt x="597" y="186"/>
                    <a:pt x="603" y="197"/>
                  </a:cubicBezTo>
                  <a:cubicBezTo>
                    <a:pt x="612" y="185"/>
                    <a:pt x="635" y="197"/>
                    <a:pt x="647" y="200"/>
                  </a:cubicBezTo>
                  <a:close/>
                  <a:moveTo>
                    <a:pt x="454" y="175"/>
                  </a:moveTo>
                  <a:cubicBezTo>
                    <a:pt x="453" y="188"/>
                    <a:pt x="450" y="203"/>
                    <a:pt x="451" y="216"/>
                  </a:cubicBezTo>
                  <a:cubicBezTo>
                    <a:pt x="476" y="221"/>
                    <a:pt x="497" y="240"/>
                    <a:pt x="515" y="256"/>
                  </a:cubicBezTo>
                  <a:cubicBezTo>
                    <a:pt x="520" y="273"/>
                    <a:pt x="505" y="297"/>
                    <a:pt x="500" y="318"/>
                  </a:cubicBezTo>
                  <a:cubicBezTo>
                    <a:pt x="531" y="312"/>
                    <a:pt x="552" y="321"/>
                    <a:pt x="574" y="330"/>
                  </a:cubicBezTo>
                  <a:cubicBezTo>
                    <a:pt x="575" y="345"/>
                    <a:pt x="573" y="362"/>
                    <a:pt x="579" y="374"/>
                  </a:cubicBezTo>
                  <a:cubicBezTo>
                    <a:pt x="584" y="457"/>
                    <a:pt x="592" y="550"/>
                    <a:pt x="586" y="636"/>
                  </a:cubicBezTo>
                  <a:cubicBezTo>
                    <a:pt x="586" y="650"/>
                    <a:pt x="583" y="663"/>
                    <a:pt x="582" y="676"/>
                  </a:cubicBezTo>
                  <a:cubicBezTo>
                    <a:pt x="579" y="724"/>
                    <a:pt x="585" y="778"/>
                    <a:pt x="583" y="824"/>
                  </a:cubicBezTo>
                  <a:cubicBezTo>
                    <a:pt x="583" y="839"/>
                    <a:pt x="574" y="858"/>
                    <a:pt x="589" y="868"/>
                  </a:cubicBezTo>
                  <a:cubicBezTo>
                    <a:pt x="585" y="854"/>
                    <a:pt x="595" y="822"/>
                    <a:pt x="586" y="809"/>
                  </a:cubicBezTo>
                  <a:cubicBezTo>
                    <a:pt x="586" y="805"/>
                    <a:pt x="593" y="807"/>
                    <a:pt x="591" y="801"/>
                  </a:cubicBezTo>
                  <a:cubicBezTo>
                    <a:pt x="592" y="728"/>
                    <a:pt x="589" y="643"/>
                    <a:pt x="592" y="568"/>
                  </a:cubicBezTo>
                  <a:cubicBezTo>
                    <a:pt x="595" y="507"/>
                    <a:pt x="592" y="448"/>
                    <a:pt x="591" y="392"/>
                  </a:cubicBezTo>
                  <a:cubicBezTo>
                    <a:pt x="590" y="346"/>
                    <a:pt x="590" y="296"/>
                    <a:pt x="591" y="250"/>
                  </a:cubicBezTo>
                  <a:cubicBezTo>
                    <a:pt x="591" y="207"/>
                    <a:pt x="590" y="169"/>
                    <a:pt x="586" y="125"/>
                  </a:cubicBezTo>
                  <a:cubicBezTo>
                    <a:pt x="586" y="126"/>
                    <a:pt x="586" y="127"/>
                    <a:pt x="585" y="127"/>
                  </a:cubicBezTo>
                  <a:cubicBezTo>
                    <a:pt x="554" y="147"/>
                    <a:pt x="490" y="160"/>
                    <a:pt x="454" y="175"/>
                  </a:cubicBezTo>
                  <a:close/>
                  <a:moveTo>
                    <a:pt x="944" y="892"/>
                  </a:moveTo>
                  <a:cubicBezTo>
                    <a:pt x="981" y="896"/>
                    <a:pt x="1011" y="889"/>
                    <a:pt x="1023" y="868"/>
                  </a:cubicBezTo>
                  <a:cubicBezTo>
                    <a:pt x="1029" y="822"/>
                    <a:pt x="1024" y="774"/>
                    <a:pt x="1023" y="727"/>
                  </a:cubicBezTo>
                  <a:cubicBezTo>
                    <a:pt x="1020" y="629"/>
                    <a:pt x="1024" y="539"/>
                    <a:pt x="1029" y="457"/>
                  </a:cubicBezTo>
                  <a:cubicBezTo>
                    <a:pt x="1032" y="414"/>
                    <a:pt x="1026" y="369"/>
                    <a:pt x="1026" y="321"/>
                  </a:cubicBezTo>
                  <a:cubicBezTo>
                    <a:pt x="1026" y="313"/>
                    <a:pt x="1029" y="305"/>
                    <a:pt x="1029" y="297"/>
                  </a:cubicBezTo>
                  <a:cubicBezTo>
                    <a:pt x="1029" y="289"/>
                    <a:pt x="1026" y="281"/>
                    <a:pt x="1026" y="272"/>
                  </a:cubicBezTo>
                  <a:cubicBezTo>
                    <a:pt x="1027" y="250"/>
                    <a:pt x="1036" y="205"/>
                    <a:pt x="1021" y="181"/>
                  </a:cubicBezTo>
                  <a:cubicBezTo>
                    <a:pt x="1015" y="171"/>
                    <a:pt x="993" y="162"/>
                    <a:pt x="976" y="160"/>
                  </a:cubicBezTo>
                  <a:cubicBezTo>
                    <a:pt x="950" y="158"/>
                    <a:pt x="929" y="160"/>
                    <a:pt x="903" y="157"/>
                  </a:cubicBezTo>
                  <a:cubicBezTo>
                    <a:pt x="873" y="154"/>
                    <a:pt x="851" y="148"/>
                    <a:pt x="835" y="151"/>
                  </a:cubicBezTo>
                  <a:cubicBezTo>
                    <a:pt x="829" y="152"/>
                    <a:pt x="812" y="158"/>
                    <a:pt x="809" y="165"/>
                  </a:cubicBezTo>
                  <a:cubicBezTo>
                    <a:pt x="807" y="169"/>
                    <a:pt x="809" y="172"/>
                    <a:pt x="809" y="178"/>
                  </a:cubicBezTo>
                  <a:cubicBezTo>
                    <a:pt x="809" y="191"/>
                    <a:pt x="811" y="210"/>
                    <a:pt x="811" y="224"/>
                  </a:cubicBezTo>
                  <a:cubicBezTo>
                    <a:pt x="811" y="230"/>
                    <a:pt x="806" y="236"/>
                    <a:pt x="806" y="242"/>
                  </a:cubicBezTo>
                  <a:cubicBezTo>
                    <a:pt x="806" y="260"/>
                    <a:pt x="808" y="282"/>
                    <a:pt x="808" y="300"/>
                  </a:cubicBezTo>
                  <a:cubicBezTo>
                    <a:pt x="808" y="348"/>
                    <a:pt x="817" y="404"/>
                    <a:pt x="817" y="459"/>
                  </a:cubicBezTo>
                  <a:cubicBezTo>
                    <a:pt x="817" y="486"/>
                    <a:pt x="814" y="513"/>
                    <a:pt x="815" y="539"/>
                  </a:cubicBezTo>
                  <a:cubicBezTo>
                    <a:pt x="816" y="567"/>
                    <a:pt x="822" y="594"/>
                    <a:pt x="821" y="620"/>
                  </a:cubicBezTo>
                  <a:cubicBezTo>
                    <a:pt x="821" y="659"/>
                    <a:pt x="820" y="702"/>
                    <a:pt x="820" y="744"/>
                  </a:cubicBezTo>
                  <a:cubicBezTo>
                    <a:pt x="819" y="790"/>
                    <a:pt x="810" y="836"/>
                    <a:pt x="824" y="874"/>
                  </a:cubicBezTo>
                  <a:cubicBezTo>
                    <a:pt x="856" y="879"/>
                    <a:pt x="902" y="889"/>
                    <a:pt x="944" y="892"/>
                  </a:cubicBezTo>
                  <a:close/>
                  <a:moveTo>
                    <a:pt x="603" y="247"/>
                  </a:moveTo>
                  <a:cubicBezTo>
                    <a:pt x="624" y="248"/>
                    <a:pt x="645" y="262"/>
                    <a:pt x="670" y="266"/>
                  </a:cubicBezTo>
                  <a:cubicBezTo>
                    <a:pt x="701" y="272"/>
                    <a:pt x="772" y="276"/>
                    <a:pt x="794" y="259"/>
                  </a:cubicBezTo>
                  <a:cubicBezTo>
                    <a:pt x="792" y="237"/>
                    <a:pt x="792" y="229"/>
                    <a:pt x="796" y="210"/>
                  </a:cubicBezTo>
                  <a:cubicBezTo>
                    <a:pt x="736" y="228"/>
                    <a:pt x="664" y="220"/>
                    <a:pt x="603" y="203"/>
                  </a:cubicBezTo>
                  <a:cubicBezTo>
                    <a:pt x="599" y="218"/>
                    <a:pt x="602" y="230"/>
                    <a:pt x="603" y="247"/>
                  </a:cubicBezTo>
                  <a:close/>
                  <a:moveTo>
                    <a:pt x="498" y="256"/>
                  </a:moveTo>
                  <a:cubicBezTo>
                    <a:pt x="473" y="247"/>
                    <a:pt x="454" y="226"/>
                    <a:pt x="421" y="222"/>
                  </a:cubicBezTo>
                  <a:cubicBezTo>
                    <a:pt x="415" y="230"/>
                    <a:pt x="409" y="236"/>
                    <a:pt x="406" y="247"/>
                  </a:cubicBezTo>
                  <a:cubicBezTo>
                    <a:pt x="445" y="247"/>
                    <a:pt x="467" y="271"/>
                    <a:pt x="498" y="289"/>
                  </a:cubicBezTo>
                  <a:cubicBezTo>
                    <a:pt x="501" y="275"/>
                    <a:pt x="506" y="267"/>
                    <a:pt x="498" y="256"/>
                  </a:cubicBezTo>
                  <a:close/>
                  <a:moveTo>
                    <a:pt x="274" y="260"/>
                  </a:moveTo>
                  <a:cubicBezTo>
                    <a:pt x="227" y="335"/>
                    <a:pt x="190" y="418"/>
                    <a:pt x="151" y="498"/>
                  </a:cubicBezTo>
                  <a:cubicBezTo>
                    <a:pt x="149" y="504"/>
                    <a:pt x="143" y="508"/>
                    <a:pt x="141" y="513"/>
                  </a:cubicBezTo>
                  <a:cubicBezTo>
                    <a:pt x="135" y="525"/>
                    <a:pt x="135" y="539"/>
                    <a:pt x="130" y="551"/>
                  </a:cubicBezTo>
                  <a:cubicBezTo>
                    <a:pt x="113" y="595"/>
                    <a:pt x="80" y="636"/>
                    <a:pt x="66" y="680"/>
                  </a:cubicBezTo>
                  <a:cubicBezTo>
                    <a:pt x="45" y="708"/>
                    <a:pt x="34" y="738"/>
                    <a:pt x="21" y="773"/>
                  </a:cubicBezTo>
                  <a:cubicBezTo>
                    <a:pt x="34" y="785"/>
                    <a:pt x="58" y="791"/>
                    <a:pt x="72" y="798"/>
                  </a:cubicBezTo>
                  <a:cubicBezTo>
                    <a:pt x="76" y="800"/>
                    <a:pt x="79" y="802"/>
                    <a:pt x="83" y="803"/>
                  </a:cubicBezTo>
                  <a:cubicBezTo>
                    <a:pt x="106" y="812"/>
                    <a:pt x="127" y="821"/>
                    <a:pt x="147" y="821"/>
                  </a:cubicBezTo>
                  <a:cubicBezTo>
                    <a:pt x="151" y="814"/>
                    <a:pt x="151" y="808"/>
                    <a:pt x="148" y="800"/>
                  </a:cubicBezTo>
                  <a:cubicBezTo>
                    <a:pt x="151" y="794"/>
                    <a:pt x="157" y="800"/>
                    <a:pt x="159" y="794"/>
                  </a:cubicBezTo>
                  <a:cubicBezTo>
                    <a:pt x="197" y="708"/>
                    <a:pt x="239" y="627"/>
                    <a:pt x="270" y="533"/>
                  </a:cubicBezTo>
                  <a:cubicBezTo>
                    <a:pt x="308" y="445"/>
                    <a:pt x="344" y="341"/>
                    <a:pt x="389" y="260"/>
                  </a:cubicBezTo>
                  <a:cubicBezTo>
                    <a:pt x="385" y="259"/>
                    <a:pt x="381" y="256"/>
                    <a:pt x="382" y="250"/>
                  </a:cubicBezTo>
                  <a:cubicBezTo>
                    <a:pt x="390" y="248"/>
                    <a:pt x="397" y="245"/>
                    <a:pt x="395" y="233"/>
                  </a:cubicBezTo>
                  <a:cubicBezTo>
                    <a:pt x="365" y="230"/>
                    <a:pt x="310" y="242"/>
                    <a:pt x="274" y="260"/>
                  </a:cubicBezTo>
                  <a:close/>
                  <a:moveTo>
                    <a:pt x="1170" y="797"/>
                  </a:moveTo>
                  <a:cubicBezTo>
                    <a:pt x="1172" y="717"/>
                    <a:pt x="1176" y="626"/>
                    <a:pt x="1174" y="550"/>
                  </a:cubicBezTo>
                  <a:cubicBezTo>
                    <a:pt x="1174" y="527"/>
                    <a:pt x="1170" y="502"/>
                    <a:pt x="1168" y="486"/>
                  </a:cubicBezTo>
                  <a:cubicBezTo>
                    <a:pt x="1168" y="477"/>
                    <a:pt x="1170" y="473"/>
                    <a:pt x="1170" y="462"/>
                  </a:cubicBezTo>
                  <a:cubicBezTo>
                    <a:pt x="1170" y="432"/>
                    <a:pt x="1170" y="401"/>
                    <a:pt x="1170" y="365"/>
                  </a:cubicBezTo>
                  <a:cubicBezTo>
                    <a:pt x="1170" y="339"/>
                    <a:pt x="1175" y="280"/>
                    <a:pt x="1164" y="268"/>
                  </a:cubicBezTo>
                  <a:cubicBezTo>
                    <a:pt x="1159" y="262"/>
                    <a:pt x="1112" y="251"/>
                    <a:pt x="1097" y="251"/>
                  </a:cubicBezTo>
                  <a:cubicBezTo>
                    <a:pt x="1094" y="251"/>
                    <a:pt x="1085" y="254"/>
                    <a:pt x="1082" y="257"/>
                  </a:cubicBezTo>
                  <a:cubicBezTo>
                    <a:pt x="1084" y="279"/>
                    <a:pt x="1079" y="304"/>
                    <a:pt x="1079" y="329"/>
                  </a:cubicBezTo>
                  <a:cubicBezTo>
                    <a:pt x="1079" y="354"/>
                    <a:pt x="1079" y="380"/>
                    <a:pt x="1079" y="406"/>
                  </a:cubicBezTo>
                  <a:cubicBezTo>
                    <a:pt x="1079" y="458"/>
                    <a:pt x="1083" y="507"/>
                    <a:pt x="1085" y="559"/>
                  </a:cubicBezTo>
                  <a:cubicBezTo>
                    <a:pt x="1090" y="673"/>
                    <a:pt x="1083" y="783"/>
                    <a:pt x="1081" y="889"/>
                  </a:cubicBezTo>
                  <a:cubicBezTo>
                    <a:pt x="1098" y="911"/>
                    <a:pt x="1141" y="900"/>
                    <a:pt x="1165" y="891"/>
                  </a:cubicBezTo>
                  <a:cubicBezTo>
                    <a:pt x="1173" y="862"/>
                    <a:pt x="1169" y="832"/>
                    <a:pt x="1170" y="797"/>
                  </a:cubicBezTo>
                  <a:close/>
                  <a:moveTo>
                    <a:pt x="359" y="606"/>
                  </a:moveTo>
                  <a:cubicBezTo>
                    <a:pt x="361" y="598"/>
                    <a:pt x="366" y="593"/>
                    <a:pt x="368" y="585"/>
                  </a:cubicBezTo>
                  <a:cubicBezTo>
                    <a:pt x="364" y="586"/>
                    <a:pt x="360" y="586"/>
                    <a:pt x="356" y="585"/>
                  </a:cubicBezTo>
                  <a:cubicBezTo>
                    <a:pt x="353" y="561"/>
                    <a:pt x="326" y="567"/>
                    <a:pt x="316" y="553"/>
                  </a:cubicBezTo>
                  <a:cubicBezTo>
                    <a:pt x="320" y="550"/>
                    <a:pt x="319" y="543"/>
                    <a:pt x="326" y="542"/>
                  </a:cubicBezTo>
                  <a:cubicBezTo>
                    <a:pt x="334" y="507"/>
                    <a:pt x="361" y="490"/>
                    <a:pt x="363" y="448"/>
                  </a:cubicBezTo>
                  <a:cubicBezTo>
                    <a:pt x="380" y="432"/>
                    <a:pt x="402" y="457"/>
                    <a:pt x="420" y="463"/>
                  </a:cubicBezTo>
                  <a:cubicBezTo>
                    <a:pt x="422" y="456"/>
                    <a:pt x="426" y="452"/>
                    <a:pt x="429" y="445"/>
                  </a:cubicBezTo>
                  <a:cubicBezTo>
                    <a:pt x="411" y="432"/>
                    <a:pt x="394" y="433"/>
                    <a:pt x="380" y="423"/>
                  </a:cubicBezTo>
                  <a:cubicBezTo>
                    <a:pt x="377" y="397"/>
                    <a:pt x="400" y="399"/>
                    <a:pt x="403" y="372"/>
                  </a:cubicBezTo>
                  <a:cubicBezTo>
                    <a:pt x="413" y="360"/>
                    <a:pt x="419" y="345"/>
                    <a:pt x="423" y="330"/>
                  </a:cubicBezTo>
                  <a:cubicBezTo>
                    <a:pt x="426" y="319"/>
                    <a:pt x="428" y="299"/>
                    <a:pt x="432" y="307"/>
                  </a:cubicBezTo>
                  <a:cubicBezTo>
                    <a:pt x="435" y="305"/>
                    <a:pt x="430" y="302"/>
                    <a:pt x="433" y="301"/>
                  </a:cubicBezTo>
                  <a:cubicBezTo>
                    <a:pt x="453" y="295"/>
                    <a:pt x="468" y="310"/>
                    <a:pt x="486" y="318"/>
                  </a:cubicBezTo>
                  <a:cubicBezTo>
                    <a:pt x="487" y="313"/>
                    <a:pt x="491" y="311"/>
                    <a:pt x="491" y="306"/>
                  </a:cubicBezTo>
                  <a:cubicBezTo>
                    <a:pt x="472" y="279"/>
                    <a:pt x="436" y="263"/>
                    <a:pt x="403" y="259"/>
                  </a:cubicBezTo>
                  <a:cubicBezTo>
                    <a:pt x="403" y="266"/>
                    <a:pt x="393" y="272"/>
                    <a:pt x="397" y="279"/>
                  </a:cubicBezTo>
                  <a:cubicBezTo>
                    <a:pt x="406" y="282"/>
                    <a:pt x="432" y="297"/>
                    <a:pt x="411" y="312"/>
                  </a:cubicBezTo>
                  <a:cubicBezTo>
                    <a:pt x="412" y="321"/>
                    <a:pt x="406" y="323"/>
                    <a:pt x="407" y="332"/>
                  </a:cubicBezTo>
                  <a:cubicBezTo>
                    <a:pt x="396" y="349"/>
                    <a:pt x="388" y="374"/>
                    <a:pt x="380" y="389"/>
                  </a:cubicBezTo>
                  <a:cubicBezTo>
                    <a:pt x="375" y="398"/>
                    <a:pt x="375" y="414"/>
                    <a:pt x="363" y="418"/>
                  </a:cubicBezTo>
                  <a:cubicBezTo>
                    <a:pt x="357" y="416"/>
                    <a:pt x="354" y="411"/>
                    <a:pt x="350" y="406"/>
                  </a:cubicBezTo>
                  <a:cubicBezTo>
                    <a:pt x="345" y="408"/>
                    <a:pt x="340" y="410"/>
                    <a:pt x="332" y="409"/>
                  </a:cubicBezTo>
                  <a:cubicBezTo>
                    <a:pt x="329" y="416"/>
                    <a:pt x="326" y="421"/>
                    <a:pt x="326" y="430"/>
                  </a:cubicBezTo>
                  <a:cubicBezTo>
                    <a:pt x="336" y="433"/>
                    <a:pt x="350" y="440"/>
                    <a:pt x="348" y="453"/>
                  </a:cubicBezTo>
                  <a:cubicBezTo>
                    <a:pt x="348" y="458"/>
                    <a:pt x="338" y="463"/>
                    <a:pt x="335" y="471"/>
                  </a:cubicBezTo>
                  <a:cubicBezTo>
                    <a:pt x="332" y="477"/>
                    <a:pt x="333" y="484"/>
                    <a:pt x="332" y="489"/>
                  </a:cubicBezTo>
                  <a:cubicBezTo>
                    <a:pt x="325" y="510"/>
                    <a:pt x="313" y="536"/>
                    <a:pt x="306" y="550"/>
                  </a:cubicBezTo>
                  <a:cubicBezTo>
                    <a:pt x="304" y="551"/>
                    <a:pt x="300" y="551"/>
                    <a:pt x="298" y="553"/>
                  </a:cubicBezTo>
                  <a:cubicBezTo>
                    <a:pt x="293" y="549"/>
                    <a:pt x="289" y="544"/>
                    <a:pt x="282" y="542"/>
                  </a:cubicBezTo>
                  <a:cubicBezTo>
                    <a:pt x="277" y="550"/>
                    <a:pt x="275" y="559"/>
                    <a:pt x="271" y="568"/>
                  </a:cubicBezTo>
                  <a:cubicBezTo>
                    <a:pt x="282" y="571"/>
                    <a:pt x="292" y="577"/>
                    <a:pt x="291" y="588"/>
                  </a:cubicBezTo>
                  <a:cubicBezTo>
                    <a:pt x="270" y="614"/>
                    <a:pt x="257" y="656"/>
                    <a:pt x="253" y="689"/>
                  </a:cubicBezTo>
                  <a:cubicBezTo>
                    <a:pt x="249" y="693"/>
                    <a:pt x="245" y="695"/>
                    <a:pt x="241" y="695"/>
                  </a:cubicBezTo>
                  <a:cubicBezTo>
                    <a:pt x="234" y="692"/>
                    <a:pt x="231" y="684"/>
                    <a:pt x="223" y="682"/>
                  </a:cubicBezTo>
                  <a:cubicBezTo>
                    <a:pt x="219" y="696"/>
                    <a:pt x="207" y="711"/>
                    <a:pt x="206" y="723"/>
                  </a:cubicBezTo>
                  <a:cubicBezTo>
                    <a:pt x="241" y="714"/>
                    <a:pt x="264" y="741"/>
                    <a:pt x="294" y="753"/>
                  </a:cubicBezTo>
                  <a:cubicBezTo>
                    <a:pt x="297" y="747"/>
                    <a:pt x="302" y="742"/>
                    <a:pt x="304" y="735"/>
                  </a:cubicBezTo>
                  <a:cubicBezTo>
                    <a:pt x="294" y="719"/>
                    <a:pt x="278" y="710"/>
                    <a:pt x="259" y="703"/>
                  </a:cubicBezTo>
                  <a:cubicBezTo>
                    <a:pt x="259" y="701"/>
                    <a:pt x="258" y="700"/>
                    <a:pt x="257" y="698"/>
                  </a:cubicBezTo>
                  <a:cubicBezTo>
                    <a:pt x="260" y="695"/>
                    <a:pt x="260" y="688"/>
                    <a:pt x="266" y="688"/>
                  </a:cubicBezTo>
                  <a:cubicBezTo>
                    <a:pt x="266" y="685"/>
                    <a:pt x="266" y="682"/>
                    <a:pt x="266" y="679"/>
                  </a:cubicBezTo>
                  <a:cubicBezTo>
                    <a:pt x="286" y="663"/>
                    <a:pt x="288" y="630"/>
                    <a:pt x="306" y="612"/>
                  </a:cubicBezTo>
                  <a:cubicBezTo>
                    <a:pt x="306" y="599"/>
                    <a:pt x="309" y="589"/>
                    <a:pt x="318" y="585"/>
                  </a:cubicBezTo>
                  <a:cubicBezTo>
                    <a:pt x="334" y="586"/>
                    <a:pt x="343" y="598"/>
                    <a:pt x="359" y="606"/>
                  </a:cubicBezTo>
                  <a:close/>
                  <a:moveTo>
                    <a:pt x="738" y="285"/>
                  </a:moveTo>
                  <a:cubicBezTo>
                    <a:pt x="691" y="287"/>
                    <a:pt x="645" y="270"/>
                    <a:pt x="601" y="262"/>
                  </a:cubicBezTo>
                  <a:cubicBezTo>
                    <a:pt x="601" y="263"/>
                    <a:pt x="601" y="265"/>
                    <a:pt x="601" y="266"/>
                  </a:cubicBezTo>
                  <a:cubicBezTo>
                    <a:pt x="605" y="427"/>
                    <a:pt x="599" y="604"/>
                    <a:pt x="603" y="744"/>
                  </a:cubicBezTo>
                  <a:cubicBezTo>
                    <a:pt x="606" y="740"/>
                    <a:pt x="620" y="744"/>
                    <a:pt x="620" y="744"/>
                  </a:cubicBezTo>
                  <a:cubicBezTo>
                    <a:pt x="626" y="742"/>
                    <a:pt x="629" y="747"/>
                    <a:pt x="638" y="748"/>
                  </a:cubicBezTo>
                  <a:cubicBezTo>
                    <a:pt x="643" y="750"/>
                    <a:pt x="650" y="747"/>
                    <a:pt x="656" y="748"/>
                  </a:cubicBezTo>
                  <a:cubicBezTo>
                    <a:pt x="660" y="749"/>
                    <a:pt x="663" y="752"/>
                    <a:pt x="667" y="753"/>
                  </a:cubicBezTo>
                  <a:cubicBezTo>
                    <a:pt x="711" y="761"/>
                    <a:pt x="762" y="754"/>
                    <a:pt x="808" y="748"/>
                  </a:cubicBezTo>
                  <a:cubicBezTo>
                    <a:pt x="807" y="692"/>
                    <a:pt x="810" y="637"/>
                    <a:pt x="806" y="576"/>
                  </a:cubicBezTo>
                  <a:cubicBezTo>
                    <a:pt x="803" y="528"/>
                    <a:pt x="806" y="478"/>
                    <a:pt x="803" y="430"/>
                  </a:cubicBezTo>
                  <a:cubicBezTo>
                    <a:pt x="800" y="382"/>
                    <a:pt x="793" y="323"/>
                    <a:pt x="796" y="275"/>
                  </a:cubicBezTo>
                  <a:cubicBezTo>
                    <a:pt x="775" y="275"/>
                    <a:pt x="757" y="284"/>
                    <a:pt x="738" y="285"/>
                  </a:cubicBezTo>
                  <a:close/>
                  <a:moveTo>
                    <a:pt x="1040" y="269"/>
                  </a:moveTo>
                  <a:cubicBezTo>
                    <a:pt x="1039" y="300"/>
                    <a:pt x="1044" y="307"/>
                    <a:pt x="1038" y="327"/>
                  </a:cubicBezTo>
                  <a:cubicBezTo>
                    <a:pt x="1040" y="366"/>
                    <a:pt x="1046" y="408"/>
                    <a:pt x="1043" y="451"/>
                  </a:cubicBezTo>
                  <a:cubicBezTo>
                    <a:pt x="1033" y="587"/>
                    <a:pt x="1037" y="739"/>
                    <a:pt x="1043" y="868"/>
                  </a:cubicBezTo>
                  <a:cubicBezTo>
                    <a:pt x="1049" y="871"/>
                    <a:pt x="1056" y="881"/>
                    <a:pt x="1065" y="877"/>
                  </a:cubicBezTo>
                  <a:cubicBezTo>
                    <a:pt x="1078" y="767"/>
                    <a:pt x="1075" y="662"/>
                    <a:pt x="1073" y="551"/>
                  </a:cubicBezTo>
                  <a:cubicBezTo>
                    <a:pt x="1072" y="517"/>
                    <a:pt x="1067" y="483"/>
                    <a:pt x="1065" y="448"/>
                  </a:cubicBezTo>
                  <a:cubicBezTo>
                    <a:pt x="1063" y="389"/>
                    <a:pt x="1070" y="325"/>
                    <a:pt x="1067" y="268"/>
                  </a:cubicBezTo>
                  <a:cubicBezTo>
                    <a:pt x="1053" y="266"/>
                    <a:pt x="1050" y="273"/>
                    <a:pt x="1041" y="268"/>
                  </a:cubicBezTo>
                  <a:cubicBezTo>
                    <a:pt x="1041" y="266"/>
                    <a:pt x="1039" y="267"/>
                    <a:pt x="1040" y="269"/>
                  </a:cubicBezTo>
                  <a:close/>
                  <a:moveTo>
                    <a:pt x="1467" y="397"/>
                  </a:moveTo>
                  <a:cubicBezTo>
                    <a:pt x="1496" y="392"/>
                    <a:pt x="1534" y="379"/>
                    <a:pt x="1547" y="359"/>
                  </a:cubicBezTo>
                  <a:cubicBezTo>
                    <a:pt x="1559" y="341"/>
                    <a:pt x="1543" y="327"/>
                    <a:pt x="1537" y="315"/>
                  </a:cubicBezTo>
                  <a:cubicBezTo>
                    <a:pt x="1531" y="303"/>
                    <a:pt x="1528" y="286"/>
                    <a:pt x="1516" y="283"/>
                  </a:cubicBezTo>
                  <a:cubicBezTo>
                    <a:pt x="1510" y="282"/>
                    <a:pt x="1493" y="283"/>
                    <a:pt x="1481" y="285"/>
                  </a:cubicBezTo>
                  <a:cubicBezTo>
                    <a:pt x="1469" y="286"/>
                    <a:pt x="1454" y="288"/>
                    <a:pt x="1446" y="291"/>
                  </a:cubicBezTo>
                  <a:cubicBezTo>
                    <a:pt x="1429" y="296"/>
                    <a:pt x="1417" y="310"/>
                    <a:pt x="1406" y="315"/>
                  </a:cubicBezTo>
                  <a:cubicBezTo>
                    <a:pt x="1410" y="320"/>
                    <a:pt x="1401" y="324"/>
                    <a:pt x="1405" y="329"/>
                  </a:cubicBezTo>
                  <a:cubicBezTo>
                    <a:pt x="1400" y="329"/>
                    <a:pt x="1397" y="333"/>
                    <a:pt x="1394" y="336"/>
                  </a:cubicBezTo>
                  <a:cubicBezTo>
                    <a:pt x="1395" y="363"/>
                    <a:pt x="1412" y="382"/>
                    <a:pt x="1422" y="404"/>
                  </a:cubicBezTo>
                  <a:cubicBezTo>
                    <a:pt x="1435" y="397"/>
                    <a:pt x="1450" y="400"/>
                    <a:pt x="1467" y="397"/>
                  </a:cubicBezTo>
                  <a:close/>
                  <a:moveTo>
                    <a:pt x="388" y="292"/>
                  </a:moveTo>
                  <a:cubicBezTo>
                    <a:pt x="371" y="325"/>
                    <a:pt x="355" y="359"/>
                    <a:pt x="339" y="392"/>
                  </a:cubicBezTo>
                  <a:cubicBezTo>
                    <a:pt x="350" y="388"/>
                    <a:pt x="350" y="396"/>
                    <a:pt x="359" y="397"/>
                  </a:cubicBezTo>
                  <a:cubicBezTo>
                    <a:pt x="378" y="369"/>
                    <a:pt x="393" y="332"/>
                    <a:pt x="403" y="300"/>
                  </a:cubicBezTo>
                  <a:cubicBezTo>
                    <a:pt x="400" y="295"/>
                    <a:pt x="397" y="291"/>
                    <a:pt x="388" y="292"/>
                  </a:cubicBezTo>
                  <a:close/>
                  <a:moveTo>
                    <a:pt x="447" y="319"/>
                  </a:moveTo>
                  <a:cubicBezTo>
                    <a:pt x="438" y="329"/>
                    <a:pt x="435" y="344"/>
                    <a:pt x="424" y="366"/>
                  </a:cubicBezTo>
                  <a:cubicBezTo>
                    <a:pt x="416" y="383"/>
                    <a:pt x="401" y="399"/>
                    <a:pt x="403" y="410"/>
                  </a:cubicBezTo>
                  <a:cubicBezTo>
                    <a:pt x="405" y="422"/>
                    <a:pt x="423" y="423"/>
                    <a:pt x="430" y="433"/>
                  </a:cubicBezTo>
                  <a:cubicBezTo>
                    <a:pt x="452" y="406"/>
                    <a:pt x="462" y="367"/>
                    <a:pt x="479" y="335"/>
                  </a:cubicBezTo>
                  <a:cubicBezTo>
                    <a:pt x="472" y="326"/>
                    <a:pt x="459" y="318"/>
                    <a:pt x="447" y="319"/>
                  </a:cubicBezTo>
                  <a:close/>
                  <a:moveTo>
                    <a:pt x="492" y="333"/>
                  </a:moveTo>
                  <a:cubicBezTo>
                    <a:pt x="481" y="368"/>
                    <a:pt x="456" y="403"/>
                    <a:pt x="445" y="438"/>
                  </a:cubicBezTo>
                  <a:cubicBezTo>
                    <a:pt x="437" y="466"/>
                    <a:pt x="445" y="513"/>
                    <a:pt x="447" y="548"/>
                  </a:cubicBezTo>
                  <a:cubicBezTo>
                    <a:pt x="449" y="581"/>
                    <a:pt x="444" y="615"/>
                    <a:pt x="445" y="644"/>
                  </a:cubicBezTo>
                  <a:cubicBezTo>
                    <a:pt x="448" y="710"/>
                    <a:pt x="450" y="788"/>
                    <a:pt x="447" y="858"/>
                  </a:cubicBezTo>
                  <a:cubicBezTo>
                    <a:pt x="449" y="863"/>
                    <a:pt x="459" y="865"/>
                    <a:pt x="456" y="877"/>
                  </a:cubicBezTo>
                  <a:cubicBezTo>
                    <a:pt x="490" y="894"/>
                    <a:pt x="531" y="886"/>
                    <a:pt x="567" y="876"/>
                  </a:cubicBezTo>
                  <a:cubicBezTo>
                    <a:pt x="576" y="837"/>
                    <a:pt x="568" y="796"/>
                    <a:pt x="568" y="754"/>
                  </a:cubicBezTo>
                  <a:cubicBezTo>
                    <a:pt x="569" y="691"/>
                    <a:pt x="577" y="625"/>
                    <a:pt x="576" y="548"/>
                  </a:cubicBezTo>
                  <a:cubicBezTo>
                    <a:pt x="575" y="527"/>
                    <a:pt x="576" y="505"/>
                    <a:pt x="574" y="486"/>
                  </a:cubicBezTo>
                  <a:cubicBezTo>
                    <a:pt x="574" y="480"/>
                    <a:pt x="570" y="475"/>
                    <a:pt x="570" y="470"/>
                  </a:cubicBezTo>
                  <a:cubicBezTo>
                    <a:pt x="568" y="455"/>
                    <a:pt x="573" y="439"/>
                    <a:pt x="571" y="424"/>
                  </a:cubicBezTo>
                  <a:cubicBezTo>
                    <a:pt x="568" y="395"/>
                    <a:pt x="562" y="368"/>
                    <a:pt x="559" y="336"/>
                  </a:cubicBezTo>
                  <a:cubicBezTo>
                    <a:pt x="539" y="327"/>
                    <a:pt x="512" y="327"/>
                    <a:pt x="492" y="333"/>
                  </a:cubicBezTo>
                  <a:close/>
                  <a:moveTo>
                    <a:pt x="1426" y="416"/>
                  </a:moveTo>
                  <a:cubicBezTo>
                    <a:pt x="1427" y="428"/>
                    <a:pt x="1433" y="434"/>
                    <a:pt x="1437" y="442"/>
                  </a:cubicBezTo>
                  <a:cubicBezTo>
                    <a:pt x="1444" y="443"/>
                    <a:pt x="1445" y="437"/>
                    <a:pt x="1452" y="438"/>
                  </a:cubicBezTo>
                  <a:cubicBezTo>
                    <a:pt x="1498" y="454"/>
                    <a:pt x="1610" y="417"/>
                    <a:pt x="1558" y="362"/>
                  </a:cubicBezTo>
                  <a:cubicBezTo>
                    <a:pt x="1536" y="402"/>
                    <a:pt x="1477" y="409"/>
                    <a:pt x="1426" y="416"/>
                  </a:cubicBezTo>
                  <a:close/>
                  <a:moveTo>
                    <a:pt x="1396" y="503"/>
                  </a:moveTo>
                  <a:cubicBezTo>
                    <a:pt x="1396" y="514"/>
                    <a:pt x="1393" y="526"/>
                    <a:pt x="1393" y="538"/>
                  </a:cubicBezTo>
                  <a:cubicBezTo>
                    <a:pt x="1393" y="562"/>
                    <a:pt x="1395" y="590"/>
                    <a:pt x="1396" y="618"/>
                  </a:cubicBezTo>
                  <a:cubicBezTo>
                    <a:pt x="1396" y="635"/>
                    <a:pt x="1396" y="654"/>
                    <a:pt x="1399" y="665"/>
                  </a:cubicBezTo>
                  <a:cubicBezTo>
                    <a:pt x="1401" y="673"/>
                    <a:pt x="1411" y="681"/>
                    <a:pt x="1417" y="691"/>
                  </a:cubicBezTo>
                  <a:cubicBezTo>
                    <a:pt x="1430" y="712"/>
                    <a:pt x="1442" y="742"/>
                    <a:pt x="1455" y="773"/>
                  </a:cubicBezTo>
                  <a:cubicBezTo>
                    <a:pt x="1464" y="794"/>
                    <a:pt x="1478" y="842"/>
                    <a:pt x="1493" y="855"/>
                  </a:cubicBezTo>
                  <a:cubicBezTo>
                    <a:pt x="1502" y="862"/>
                    <a:pt x="1523" y="864"/>
                    <a:pt x="1534" y="870"/>
                  </a:cubicBezTo>
                  <a:cubicBezTo>
                    <a:pt x="1557" y="881"/>
                    <a:pt x="1587" y="883"/>
                    <a:pt x="1610" y="888"/>
                  </a:cubicBezTo>
                  <a:cubicBezTo>
                    <a:pt x="1599" y="872"/>
                    <a:pt x="1594" y="853"/>
                    <a:pt x="1588" y="833"/>
                  </a:cubicBezTo>
                  <a:cubicBezTo>
                    <a:pt x="1584" y="818"/>
                    <a:pt x="1575" y="805"/>
                    <a:pt x="1570" y="791"/>
                  </a:cubicBezTo>
                  <a:cubicBezTo>
                    <a:pt x="1568" y="785"/>
                    <a:pt x="1569" y="779"/>
                    <a:pt x="1567" y="773"/>
                  </a:cubicBezTo>
                  <a:cubicBezTo>
                    <a:pt x="1556" y="740"/>
                    <a:pt x="1538" y="707"/>
                    <a:pt x="1525" y="674"/>
                  </a:cubicBezTo>
                  <a:cubicBezTo>
                    <a:pt x="1511" y="640"/>
                    <a:pt x="1500" y="606"/>
                    <a:pt x="1485" y="574"/>
                  </a:cubicBezTo>
                  <a:cubicBezTo>
                    <a:pt x="1455" y="509"/>
                    <a:pt x="1428" y="443"/>
                    <a:pt x="1396" y="380"/>
                  </a:cubicBezTo>
                  <a:cubicBezTo>
                    <a:pt x="1396" y="379"/>
                    <a:pt x="1393" y="378"/>
                    <a:pt x="1393" y="380"/>
                  </a:cubicBezTo>
                  <a:cubicBezTo>
                    <a:pt x="1392" y="413"/>
                    <a:pt x="1395" y="458"/>
                    <a:pt x="1396" y="503"/>
                  </a:cubicBezTo>
                  <a:close/>
                  <a:moveTo>
                    <a:pt x="1443" y="454"/>
                  </a:moveTo>
                  <a:cubicBezTo>
                    <a:pt x="1451" y="465"/>
                    <a:pt x="1454" y="481"/>
                    <a:pt x="1461" y="492"/>
                  </a:cubicBezTo>
                  <a:cubicBezTo>
                    <a:pt x="1461" y="489"/>
                    <a:pt x="1462" y="487"/>
                    <a:pt x="1466" y="488"/>
                  </a:cubicBezTo>
                  <a:cubicBezTo>
                    <a:pt x="1476" y="489"/>
                    <a:pt x="1491" y="488"/>
                    <a:pt x="1502" y="488"/>
                  </a:cubicBezTo>
                  <a:cubicBezTo>
                    <a:pt x="1534" y="486"/>
                    <a:pt x="1574" y="457"/>
                    <a:pt x="1584" y="435"/>
                  </a:cubicBezTo>
                  <a:cubicBezTo>
                    <a:pt x="1588" y="426"/>
                    <a:pt x="1588" y="415"/>
                    <a:pt x="1579" y="410"/>
                  </a:cubicBezTo>
                  <a:cubicBezTo>
                    <a:pt x="1554" y="454"/>
                    <a:pt x="1488" y="454"/>
                    <a:pt x="1443" y="454"/>
                  </a:cubicBezTo>
                  <a:close/>
                  <a:moveTo>
                    <a:pt x="1464" y="503"/>
                  </a:moveTo>
                  <a:cubicBezTo>
                    <a:pt x="1467" y="504"/>
                    <a:pt x="1466" y="510"/>
                    <a:pt x="1469" y="512"/>
                  </a:cubicBezTo>
                  <a:cubicBezTo>
                    <a:pt x="1488" y="513"/>
                    <a:pt x="1508" y="518"/>
                    <a:pt x="1526" y="516"/>
                  </a:cubicBezTo>
                  <a:cubicBezTo>
                    <a:pt x="1563" y="513"/>
                    <a:pt x="1589" y="484"/>
                    <a:pt x="1607" y="456"/>
                  </a:cubicBezTo>
                  <a:cubicBezTo>
                    <a:pt x="1600" y="452"/>
                    <a:pt x="1601" y="442"/>
                    <a:pt x="1594" y="439"/>
                  </a:cubicBezTo>
                  <a:cubicBezTo>
                    <a:pt x="1569" y="483"/>
                    <a:pt x="1522" y="507"/>
                    <a:pt x="1464" y="503"/>
                  </a:cubicBezTo>
                  <a:close/>
                  <a:moveTo>
                    <a:pt x="285" y="533"/>
                  </a:moveTo>
                  <a:cubicBezTo>
                    <a:pt x="291" y="533"/>
                    <a:pt x="294" y="538"/>
                    <a:pt x="300" y="535"/>
                  </a:cubicBezTo>
                  <a:cubicBezTo>
                    <a:pt x="304" y="525"/>
                    <a:pt x="318" y="503"/>
                    <a:pt x="324" y="485"/>
                  </a:cubicBezTo>
                  <a:cubicBezTo>
                    <a:pt x="329" y="471"/>
                    <a:pt x="342" y="441"/>
                    <a:pt x="318" y="442"/>
                  </a:cubicBezTo>
                  <a:cubicBezTo>
                    <a:pt x="311" y="477"/>
                    <a:pt x="296" y="500"/>
                    <a:pt x="285" y="533"/>
                  </a:cubicBezTo>
                  <a:close/>
                  <a:moveTo>
                    <a:pt x="382" y="460"/>
                  </a:moveTo>
                  <a:cubicBezTo>
                    <a:pt x="364" y="482"/>
                    <a:pt x="349" y="518"/>
                    <a:pt x="336" y="548"/>
                  </a:cubicBezTo>
                  <a:cubicBezTo>
                    <a:pt x="348" y="558"/>
                    <a:pt x="361" y="565"/>
                    <a:pt x="371" y="576"/>
                  </a:cubicBezTo>
                  <a:cubicBezTo>
                    <a:pt x="387" y="546"/>
                    <a:pt x="401" y="513"/>
                    <a:pt x="412" y="479"/>
                  </a:cubicBezTo>
                  <a:cubicBezTo>
                    <a:pt x="406" y="468"/>
                    <a:pt x="393" y="462"/>
                    <a:pt x="382" y="460"/>
                  </a:cubicBezTo>
                  <a:close/>
                  <a:moveTo>
                    <a:pt x="418" y="494"/>
                  </a:moveTo>
                  <a:cubicBezTo>
                    <a:pt x="416" y="499"/>
                    <a:pt x="417" y="505"/>
                    <a:pt x="415" y="510"/>
                  </a:cubicBezTo>
                  <a:cubicBezTo>
                    <a:pt x="407" y="532"/>
                    <a:pt x="393" y="552"/>
                    <a:pt x="386" y="573"/>
                  </a:cubicBezTo>
                  <a:cubicBezTo>
                    <a:pt x="380" y="592"/>
                    <a:pt x="378" y="621"/>
                    <a:pt x="377" y="645"/>
                  </a:cubicBezTo>
                  <a:cubicBezTo>
                    <a:pt x="374" y="709"/>
                    <a:pt x="381" y="752"/>
                    <a:pt x="371" y="809"/>
                  </a:cubicBezTo>
                  <a:cubicBezTo>
                    <a:pt x="391" y="825"/>
                    <a:pt x="412" y="841"/>
                    <a:pt x="435" y="855"/>
                  </a:cubicBezTo>
                  <a:cubicBezTo>
                    <a:pt x="438" y="814"/>
                    <a:pt x="438" y="775"/>
                    <a:pt x="438" y="730"/>
                  </a:cubicBezTo>
                  <a:cubicBezTo>
                    <a:pt x="438" y="687"/>
                    <a:pt x="433" y="646"/>
                    <a:pt x="433" y="614"/>
                  </a:cubicBezTo>
                  <a:cubicBezTo>
                    <a:pt x="434" y="570"/>
                    <a:pt x="438" y="510"/>
                    <a:pt x="432" y="465"/>
                  </a:cubicBezTo>
                  <a:cubicBezTo>
                    <a:pt x="430" y="476"/>
                    <a:pt x="422" y="484"/>
                    <a:pt x="418" y="494"/>
                  </a:cubicBezTo>
                  <a:close/>
                  <a:moveTo>
                    <a:pt x="1473" y="523"/>
                  </a:moveTo>
                  <a:cubicBezTo>
                    <a:pt x="1501" y="584"/>
                    <a:pt x="1527" y="649"/>
                    <a:pt x="1553" y="712"/>
                  </a:cubicBezTo>
                  <a:cubicBezTo>
                    <a:pt x="1607" y="718"/>
                    <a:pt x="1672" y="688"/>
                    <a:pt x="1696" y="641"/>
                  </a:cubicBezTo>
                  <a:cubicBezTo>
                    <a:pt x="1669" y="583"/>
                    <a:pt x="1643" y="525"/>
                    <a:pt x="1613" y="471"/>
                  </a:cubicBezTo>
                  <a:cubicBezTo>
                    <a:pt x="1589" y="511"/>
                    <a:pt x="1530" y="544"/>
                    <a:pt x="1473" y="523"/>
                  </a:cubicBezTo>
                  <a:close/>
                  <a:moveTo>
                    <a:pt x="227" y="673"/>
                  </a:moveTo>
                  <a:cubicBezTo>
                    <a:pt x="231" y="674"/>
                    <a:pt x="236" y="676"/>
                    <a:pt x="241" y="677"/>
                  </a:cubicBezTo>
                  <a:cubicBezTo>
                    <a:pt x="249" y="643"/>
                    <a:pt x="263" y="616"/>
                    <a:pt x="274" y="585"/>
                  </a:cubicBezTo>
                  <a:cubicBezTo>
                    <a:pt x="270" y="585"/>
                    <a:pt x="269" y="581"/>
                    <a:pt x="265" y="582"/>
                  </a:cubicBezTo>
                  <a:cubicBezTo>
                    <a:pt x="254" y="614"/>
                    <a:pt x="239" y="642"/>
                    <a:pt x="227" y="673"/>
                  </a:cubicBezTo>
                  <a:close/>
                  <a:moveTo>
                    <a:pt x="330" y="601"/>
                  </a:moveTo>
                  <a:cubicBezTo>
                    <a:pt x="314" y="610"/>
                    <a:pt x="305" y="633"/>
                    <a:pt x="303" y="650"/>
                  </a:cubicBezTo>
                  <a:cubicBezTo>
                    <a:pt x="295" y="661"/>
                    <a:pt x="281" y="676"/>
                    <a:pt x="277" y="695"/>
                  </a:cubicBezTo>
                  <a:cubicBezTo>
                    <a:pt x="287" y="706"/>
                    <a:pt x="301" y="712"/>
                    <a:pt x="309" y="724"/>
                  </a:cubicBezTo>
                  <a:cubicBezTo>
                    <a:pt x="325" y="691"/>
                    <a:pt x="338" y="656"/>
                    <a:pt x="351" y="620"/>
                  </a:cubicBezTo>
                  <a:cubicBezTo>
                    <a:pt x="345" y="613"/>
                    <a:pt x="338" y="607"/>
                    <a:pt x="330" y="601"/>
                  </a:cubicBezTo>
                  <a:close/>
                  <a:moveTo>
                    <a:pt x="1561" y="727"/>
                  </a:moveTo>
                  <a:cubicBezTo>
                    <a:pt x="1562" y="734"/>
                    <a:pt x="1565" y="739"/>
                    <a:pt x="1567" y="744"/>
                  </a:cubicBezTo>
                  <a:cubicBezTo>
                    <a:pt x="1568" y="740"/>
                    <a:pt x="1571" y="737"/>
                    <a:pt x="1575" y="736"/>
                  </a:cubicBezTo>
                  <a:cubicBezTo>
                    <a:pt x="1588" y="737"/>
                    <a:pt x="1609" y="736"/>
                    <a:pt x="1622" y="735"/>
                  </a:cubicBezTo>
                  <a:cubicBezTo>
                    <a:pt x="1652" y="732"/>
                    <a:pt x="1682" y="709"/>
                    <a:pt x="1698" y="691"/>
                  </a:cubicBezTo>
                  <a:cubicBezTo>
                    <a:pt x="1706" y="681"/>
                    <a:pt x="1714" y="664"/>
                    <a:pt x="1702" y="657"/>
                  </a:cubicBezTo>
                  <a:cubicBezTo>
                    <a:pt x="1668" y="701"/>
                    <a:pt x="1622" y="725"/>
                    <a:pt x="1561" y="727"/>
                  </a:cubicBezTo>
                  <a:close/>
                  <a:moveTo>
                    <a:pt x="1714" y="686"/>
                  </a:moveTo>
                  <a:cubicBezTo>
                    <a:pt x="1690" y="728"/>
                    <a:pt x="1630" y="762"/>
                    <a:pt x="1567" y="745"/>
                  </a:cubicBezTo>
                  <a:cubicBezTo>
                    <a:pt x="1574" y="769"/>
                    <a:pt x="1582" y="790"/>
                    <a:pt x="1611" y="776"/>
                  </a:cubicBezTo>
                  <a:cubicBezTo>
                    <a:pt x="1664" y="788"/>
                    <a:pt x="1720" y="764"/>
                    <a:pt x="1735" y="720"/>
                  </a:cubicBezTo>
                  <a:cubicBezTo>
                    <a:pt x="1727" y="710"/>
                    <a:pt x="1727" y="692"/>
                    <a:pt x="1714" y="686"/>
                  </a:cubicBezTo>
                  <a:close/>
                  <a:moveTo>
                    <a:pt x="198" y="736"/>
                  </a:moveTo>
                  <a:cubicBezTo>
                    <a:pt x="192" y="747"/>
                    <a:pt x="188" y="759"/>
                    <a:pt x="183" y="771"/>
                  </a:cubicBezTo>
                  <a:cubicBezTo>
                    <a:pt x="205" y="775"/>
                    <a:pt x="217" y="773"/>
                    <a:pt x="238" y="780"/>
                  </a:cubicBezTo>
                  <a:cubicBezTo>
                    <a:pt x="249" y="789"/>
                    <a:pt x="258" y="801"/>
                    <a:pt x="273" y="808"/>
                  </a:cubicBezTo>
                  <a:cubicBezTo>
                    <a:pt x="275" y="792"/>
                    <a:pt x="283" y="786"/>
                    <a:pt x="286" y="770"/>
                  </a:cubicBezTo>
                  <a:cubicBezTo>
                    <a:pt x="267" y="752"/>
                    <a:pt x="235" y="732"/>
                    <a:pt x="198" y="736"/>
                  </a:cubicBezTo>
                  <a:close/>
                  <a:moveTo>
                    <a:pt x="1649" y="841"/>
                  </a:moveTo>
                  <a:cubicBezTo>
                    <a:pt x="1685" y="844"/>
                    <a:pt x="1727" y="826"/>
                    <a:pt x="1746" y="801"/>
                  </a:cubicBezTo>
                  <a:cubicBezTo>
                    <a:pt x="1763" y="779"/>
                    <a:pt x="1759" y="763"/>
                    <a:pt x="1746" y="739"/>
                  </a:cubicBezTo>
                  <a:cubicBezTo>
                    <a:pt x="1744" y="739"/>
                    <a:pt x="1743" y="739"/>
                    <a:pt x="1741" y="739"/>
                  </a:cubicBezTo>
                  <a:cubicBezTo>
                    <a:pt x="1713" y="789"/>
                    <a:pt x="1644" y="794"/>
                    <a:pt x="1588" y="794"/>
                  </a:cubicBezTo>
                  <a:cubicBezTo>
                    <a:pt x="1596" y="808"/>
                    <a:pt x="1602" y="824"/>
                    <a:pt x="1611" y="836"/>
                  </a:cubicBezTo>
                  <a:cubicBezTo>
                    <a:pt x="1622" y="834"/>
                    <a:pt x="1636" y="840"/>
                    <a:pt x="1649" y="841"/>
                  </a:cubicBezTo>
                  <a:close/>
                  <a:moveTo>
                    <a:pt x="600" y="808"/>
                  </a:moveTo>
                  <a:cubicBezTo>
                    <a:pt x="659" y="823"/>
                    <a:pt x="733" y="828"/>
                    <a:pt x="805" y="818"/>
                  </a:cubicBezTo>
                  <a:cubicBezTo>
                    <a:pt x="806" y="797"/>
                    <a:pt x="807" y="783"/>
                    <a:pt x="808" y="764"/>
                  </a:cubicBezTo>
                  <a:cubicBezTo>
                    <a:pt x="735" y="773"/>
                    <a:pt x="656" y="770"/>
                    <a:pt x="605" y="756"/>
                  </a:cubicBezTo>
                  <a:cubicBezTo>
                    <a:pt x="599" y="772"/>
                    <a:pt x="601" y="787"/>
                    <a:pt x="600" y="808"/>
                  </a:cubicBezTo>
                  <a:close/>
                  <a:moveTo>
                    <a:pt x="171" y="801"/>
                  </a:moveTo>
                  <a:cubicBezTo>
                    <a:pt x="212" y="803"/>
                    <a:pt x="234" y="829"/>
                    <a:pt x="260" y="839"/>
                  </a:cubicBezTo>
                  <a:cubicBezTo>
                    <a:pt x="261" y="834"/>
                    <a:pt x="264" y="831"/>
                    <a:pt x="265" y="826"/>
                  </a:cubicBezTo>
                  <a:cubicBezTo>
                    <a:pt x="248" y="797"/>
                    <a:pt x="218" y="786"/>
                    <a:pt x="179" y="783"/>
                  </a:cubicBezTo>
                  <a:cubicBezTo>
                    <a:pt x="178" y="782"/>
                    <a:pt x="178" y="781"/>
                    <a:pt x="177" y="782"/>
                  </a:cubicBezTo>
                  <a:cubicBezTo>
                    <a:pt x="175" y="788"/>
                    <a:pt x="172" y="794"/>
                    <a:pt x="171" y="801"/>
                  </a:cubicBezTo>
                  <a:close/>
                  <a:moveTo>
                    <a:pt x="1748" y="818"/>
                  </a:moveTo>
                  <a:cubicBezTo>
                    <a:pt x="1714" y="855"/>
                    <a:pt x="1666" y="857"/>
                    <a:pt x="1614" y="852"/>
                  </a:cubicBezTo>
                  <a:cubicBezTo>
                    <a:pt x="1627" y="872"/>
                    <a:pt x="1631" y="896"/>
                    <a:pt x="1652" y="905"/>
                  </a:cubicBezTo>
                  <a:cubicBezTo>
                    <a:pt x="1666" y="910"/>
                    <a:pt x="1687" y="907"/>
                    <a:pt x="1702" y="906"/>
                  </a:cubicBezTo>
                  <a:cubicBezTo>
                    <a:pt x="1739" y="903"/>
                    <a:pt x="1774" y="880"/>
                    <a:pt x="1784" y="850"/>
                  </a:cubicBezTo>
                  <a:cubicBezTo>
                    <a:pt x="1792" y="827"/>
                    <a:pt x="1776" y="807"/>
                    <a:pt x="1766" y="788"/>
                  </a:cubicBezTo>
                  <a:cubicBezTo>
                    <a:pt x="1762" y="799"/>
                    <a:pt x="1754" y="811"/>
                    <a:pt x="1748" y="818"/>
                  </a:cubicBezTo>
                  <a:close/>
                  <a:moveTo>
                    <a:pt x="159" y="839"/>
                  </a:moveTo>
                  <a:cubicBezTo>
                    <a:pt x="178" y="859"/>
                    <a:pt x="237" y="889"/>
                    <a:pt x="253" y="850"/>
                  </a:cubicBezTo>
                  <a:cubicBezTo>
                    <a:pt x="225" y="836"/>
                    <a:pt x="204" y="814"/>
                    <a:pt x="165" y="811"/>
                  </a:cubicBezTo>
                  <a:cubicBezTo>
                    <a:pt x="158" y="820"/>
                    <a:pt x="160" y="831"/>
                    <a:pt x="159" y="839"/>
                  </a:cubicBezTo>
                  <a:close/>
                  <a:moveTo>
                    <a:pt x="606" y="873"/>
                  </a:moveTo>
                  <a:cubicBezTo>
                    <a:pt x="627" y="876"/>
                    <a:pt x="662" y="885"/>
                    <a:pt x="695" y="889"/>
                  </a:cubicBezTo>
                  <a:cubicBezTo>
                    <a:pt x="725" y="893"/>
                    <a:pt x="787" y="897"/>
                    <a:pt x="800" y="874"/>
                  </a:cubicBezTo>
                  <a:cubicBezTo>
                    <a:pt x="806" y="865"/>
                    <a:pt x="802" y="841"/>
                    <a:pt x="803" y="833"/>
                  </a:cubicBezTo>
                  <a:cubicBezTo>
                    <a:pt x="733" y="836"/>
                    <a:pt x="659" y="841"/>
                    <a:pt x="601" y="821"/>
                  </a:cubicBezTo>
                  <a:cubicBezTo>
                    <a:pt x="599" y="839"/>
                    <a:pt x="599" y="860"/>
                    <a:pt x="606" y="87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07"/>
            <p:cNvSpPr>
              <a:spLocks noEditPoints="1"/>
            </p:cNvSpPr>
            <p:nvPr/>
          </p:nvSpPr>
          <p:spPr bwMode="auto">
            <a:xfrm>
              <a:off x="10762366" y="4829740"/>
              <a:ext cx="125413" cy="481013"/>
            </a:xfrm>
            <a:custGeom>
              <a:avLst/>
              <a:gdLst>
                <a:gd name="T0" fmla="*/ 146 w 162"/>
                <a:gd name="T1" fmla="*/ 598 h 618"/>
                <a:gd name="T2" fmla="*/ 23 w 162"/>
                <a:gd name="T3" fmla="*/ 598 h 618"/>
                <a:gd name="T4" fmla="*/ 11 w 162"/>
                <a:gd name="T5" fmla="*/ 481 h 618"/>
                <a:gd name="T6" fmla="*/ 16 w 162"/>
                <a:gd name="T7" fmla="*/ 352 h 618"/>
                <a:gd name="T8" fmla="*/ 13 w 162"/>
                <a:gd name="T9" fmla="*/ 321 h 618"/>
                <a:gd name="T10" fmla="*/ 8 w 162"/>
                <a:gd name="T11" fmla="*/ 178 h 618"/>
                <a:gd name="T12" fmla="*/ 6 w 162"/>
                <a:gd name="T13" fmla="*/ 93 h 618"/>
                <a:gd name="T14" fmla="*/ 13 w 162"/>
                <a:gd name="T15" fmla="*/ 27 h 618"/>
                <a:gd name="T16" fmla="*/ 38 w 162"/>
                <a:gd name="T17" fmla="*/ 5 h 618"/>
                <a:gd name="T18" fmla="*/ 63 w 162"/>
                <a:gd name="T19" fmla="*/ 8 h 618"/>
                <a:gd name="T20" fmla="*/ 152 w 162"/>
                <a:gd name="T21" fmla="*/ 40 h 618"/>
                <a:gd name="T22" fmla="*/ 152 w 162"/>
                <a:gd name="T23" fmla="*/ 125 h 618"/>
                <a:gd name="T24" fmla="*/ 152 w 162"/>
                <a:gd name="T25" fmla="*/ 434 h 618"/>
                <a:gd name="T26" fmla="*/ 146 w 162"/>
                <a:gd name="T27" fmla="*/ 598 h 618"/>
                <a:gd name="T28" fmla="*/ 44 w 162"/>
                <a:gd name="T29" fmla="*/ 587 h 618"/>
                <a:gd name="T30" fmla="*/ 102 w 162"/>
                <a:gd name="T31" fmla="*/ 592 h 618"/>
                <a:gd name="T32" fmla="*/ 137 w 162"/>
                <a:gd name="T33" fmla="*/ 569 h 618"/>
                <a:gd name="T34" fmla="*/ 138 w 162"/>
                <a:gd name="T35" fmla="*/ 510 h 618"/>
                <a:gd name="T36" fmla="*/ 138 w 162"/>
                <a:gd name="T37" fmla="*/ 401 h 618"/>
                <a:gd name="T38" fmla="*/ 140 w 162"/>
                <a:gd name="T39" fmla="*/ 127 h 618"/>
                <a:gd name="T40" fmla="*/ 140 w 162"/>
                <a:gd name="T41" fmla="*/ 52 h 618"/>
                <a:gd name="T42" fmla="*/ 110 w 162"/>
                <a:gd name="T43" fmla="*/ 25 h 618"/>
                <a:gd name="T44" fmla="*/ 37 w 162"/>
                <a:gd name="T45" fmla="*/ 30 h 618"/>
                <a:gd name="T46" fmla="*/ 20 w 162"/>
                <a:gd name="T47" fmla="*/ 67 h 618"/>
                <a:gd name="T48" fmla="*/ 19 w 162"/>
                <a:gd name="T49" fmla="*/ 80 h 618"/>
                <a:gd name="T50" fmla="*/ 25 w 162"/>
                <a:gd name="T51" fmla="*/ 283 h 618"/>
                <a:gd name="T52" fmla="*/ 20 w 162"/>
                <a:gd name="T53" fmla="*/ 560 h 618"/>
                <a:gd name="T54" fmla="*/ 23 w 162"/>
                <a:gd name="T55" fmla="*/ 575 h 618"/>
                <a:gd name="T56" fmla="*/ 41 w 162"/>
                <a:gd name="T57" fmla="*/ 593 h 618"/>
                <a:gd name="T58" fmla="*/ 44 w 162"/>
                <a:gd name="T59" fmla="*/ 58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618">
                  <a:moveTo>
                    <a:pt x="146" y="598"/>
                  </a:moveTo>
                  <a:cubicBezTo>
                    <a:pt x="116" y="618"/>
                    <a:pt x="60" y="613"/>
                    <a:pt x="23" y="598"/>
                  </a:cubicBezTo>
                  <a:cubicBezTo>
                    <a:pt x="2" y="571"/>
                    <a:pt x="9" y="525"/>
                    <a:pt x="11" y="481"/>
                  </a:cubicBezTo>
                  <a:cubicBezTo>
                    <a:pt x="13" y="440"/>
                    <a:pt x="15" y="393"/>
                    <a:pt x="16" y="352"/>
                  </a:cubicBezTo>
                  <a:cubicBezTo>
                    <a:pt x="16" y="342"/>
                    <a:pt x="13" y="331"/>
                    <a:pt x="13" y="321"/>
                  </a:cubicBezTo>
                  <a:cubicBezTo>
                    <a:pt x="13" y="268"/>
                    <a:pt x="11" y="224"/>
                    <a:pt x="8" y="178"/>
                  </a:cubicBezTo>
                  <a:cubicBezTo>
                    <a:pt x="6" y="148"/>
                    <a:pt x="5" y="123"/>
                    <a:pt x="6" y="93"/>
                  </a:cubicBezTo>
                  <a:cubicBezTo>
                    <a:pt x="8" y="74"/>
                    <a:pt x="0" y="46"/>
                    <a:pt x="13" y="27"/>
                  </a:cubicBezTo>
                  <a:cubicBezTo>
                    <a:pt x="18" y="18"/>
                    <a:pt x="32" y="6"/>
                    <a:pt x="38" y="5"/>
                  </a:cubicBezTo>
                  <a:cubicBezTo>
                    <a:pt x="43" y="5"/>
                    <a:pt x="54" y="8"/>
                    <a:pt x="63" y="8"/>
                  </a:cubicBezTo>
                  <a:cubicBezTo>
                    <a:pt x="98" y="8"/>
                    <a:pt x="138" y="0"/>
                    <a:pt x="152" y="40"/>
                  </a:cubicBezTo>
                  <a:cubicBezTo>
                    <a:pt x="162" y="68"/>
                    <a:pt x="153" y="99"/>
                    <a:pt x="152" y="125"/>
                  </a:cubicBezTo>
                  <a:cubicBezTo>
                    <a:pt x="148" y="217"/>
                    <a:pt x="152" y="337"/>
                    <a:pt x="152" y="434"/>
                  </a:cubicBezTo>
                  <a:cubicBezTo>
                    <a:pt x="152" y="493"/>
                    <a:pt x="158" y="548"/>
                    <a:pt x="146" y="598"/>
                  </a:cubicBezTo>
                  <a:close/>
                  <a:moveTo>
                    <a:pt x="44" y="587"/>
                  </a:moveTo>
                  <a:cubicBezTo>
                    <a:pt x="54" y="593"/>
                    <a:pt x="82" y="600"/>
                    <a:pt x="102" y="592"/>
                  </a:cubicBezTo>
                  <a:cubicBezTo>
                    <a:pt x="119" y="600"/>
                    <a:pt x="134" y="590"/>
                    <a:pt x="137" y="569"/>
                  </a:cubicBezTo>
                  <a:cubicBezTo>
                    <a:pt x="139" y="553"/>
                    <a:pt x="138" y="531"/>
                    <a:pt x="138" y="510"/>
                  </a:cubicBezTo>
                  <a:cubicBezTo>
                    <a:pt x="139" y="475"/>
                    <a:pt x="138" y="439"/>
                    <a:pt x="138" y="401"/>
                  </a:cubicBezTo>
                  <a:cubicBezTo>
                    <a:pt x="141" y="295"/>
                    <a:pt x="136" y="227"/>
                    <a:pt x="140" y="127"/>
                  </a:cubicBezTo>
                  <a:cubicBezTo>
                    <a:pt x="141" y="100"/>
                    <a:pt x="145" y="72"/>
                    <a:pt x="140" y="52"/>
                  </a:cubicBezTo>
                  <a:cubicBezTo>
                    <a:pt x="137" y="41"/>
                    <a:pt x="123" y="32"/>
                    <a:pt x="110" y="25"/>
                  </a:cubicBezTo>
                  <a:cubicBezTo>
                    <a:pt x="88" y="14"/>
                    <a:pt x="50" y="28"/>
                    <a:pt x="37" y="30"/>
                  </a:cubicBezTo>
                  <a:cubicBezTo>
                    <a:pt x="22" y="31"/>
                    <a:pt x="22" y="55"/>
                    <a:pt x="20" y="67"/>
                  </a:cubicBezTo>
                  <a:cubicBezTo>
                    <a:pt x="20" y="71"/>
                    <a:pt x="19" y="75"/>
                    <a:pt x="19" y="80"/>
                  </a:cubicBezTo>
                  <a:cubicBezTo>
                    <a:pt x="16" y="145"/>
                    <a:pt x="20" y="218"/>
                    <a:pt x="25" y="283"/>
                  </a:cubicBezTo>
                  <a:cubicBezTo>
                    <a:pt x="31" y="373"/>
                    <a:pt x="21" y="480"/>
                    <a:pt x="20" y="560"/>
                  </a:cubicBezTo>
                  <a:cubicBezTo>
                    <a:pt x="23" y="564"/>
                    <a:pt x="25" y="571"/>
                    <a:pt x="23" y="575"/>
                  </a:cubicBezTo>
                  <a:cubicBezTo>
                    <a:pt x="31" y="579"/>
                    <a:pt x="34" y="588"/>
                    <a:pt x="41" y="593"/>
                  </a:cubicBezTo>
                  <a:cubicBezTo>
                    <a:pt x="42" y="591"/>
                    <a:pt x="40" y="586"/>
                    <a:pt x="44" y="5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10030" y="4269238"/>
            <a:ext cx="1376696" cy="962626"/>
            <a:chOff x="3136900" y="5457825"/>
            <a:chExt cx="1235075" cy="863600"/>
          </a:xfrm>
        </p:grpSpPr>
        <p:sp>
          <p:nvSpPr>
            <p:cNvPr id="90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322" y="3413"/>
            <a:ext cx="8899746" cy="705987"/>
            <a:chOff x="-34322" y="3413"/>
            <a:chExt cx="8899746" cy="705987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3413"/>
              <a:ext cx="8035650" cy="645160"/>
              <a:chOff x="829774" y="3413"/>
              <a:chExt cx="8035650" cy="645160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6401912" y="3413"/>
                <a:ext cx="2463512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bg1"/>
                    </a:solidFill>
                    <a:sym typeface="+mn-ea"/>
                  </a:rPr>
                  <a:t>참여 인력</a:t>
                </a:r>
                <a:endParaRPr lang="ko-KR" altLang="zh-CN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061335" y="2008043"/>
            <a:ext cx="2653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주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엠엠피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이재민 </a:t>
            </a:r>
            <a:r>
              <a:rPr lang="ko-KR" altLang="zh-CN" sz="28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부장님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22220" y="4280535"/>
            <a:ext cx="1875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이재호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2008038063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정보 수집,코딩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52390" y="4283075"/>
            <a:ext cx="237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웨이즈원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2016117941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코딩,테스트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23200" y="4315460"/>
            <a:ext cx="2151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궈쯔이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2016117904</a:t>
            </a:r>
          </a:p>
          <a:p>
            <a:r>
              <a:rPr lang="en-US" altLang="zh-CN" sz="1600" b="1" dirty="0" err="1">
                <a:solidFill>
                  <a:schemeClr val="bg1"/>
                </a:solidFill>
              </a:rPr>
              <a:t>코딩,디자인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설계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2220" y="3855085"/>
            <a:ext cx="140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 dirty="0">
                <a:solidFill>
                  <a:schemeClr val="bg1"/>
                </a:solidFill>
              </a:rPr>
              <a:t>팀장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68900" y="3878580"/>
            <a:ext cx="1090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>
                <a:solidFill>
                  <a:schemeClr val="bg1"/>
                </a:solidFill>
              </a:rPr>
              <a:t>조원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22565" y="3932555"/>
            <a:ext cx="1090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>
                <a:solidFill>
                  <a:schemeClr val="bg1"/>
                </a:solidFill>
              </a:rPr>
              <a:t>조원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3" name="文本框 1">
            <a:extLst>
              <a:ext uri="{FF2B5EF4-FFF2-40B4-BE49-F238E27FC236}">
                <a16:creationId xmlns:a16="http://schemas.microsoft.com/office/drawing/2014/main" id="{347E039F-0629-3646-9315-6B481FFAAB1F}"/>
              </a:ext>
            </a:extLst>
          </p:cNvPr>
          <p:cNvSpPr txBox="1"/>
          <p:nvPr/>
        </p:nvSpPr>
        <p:spPr>
          <a:xfrm>
            <a:off x="3065911" y="1512020"/>
            <a:ext cx="140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멘토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4" name="矩形 99">
            <a:extLst>
              <a:ext uri="{FF2B5EF4-FFF2-40B4-BE49-F238E27FC236}">
                <a16:creationId xmlns:a16="http://schemas.microsoft.com/office/drawing/2014/main" id="{4C0B52B6-5718-D44C-A6FB-60D6E6B146F8}"/>
              </a:ext>
            </a:extLst>
          </p:cNvPr>
          <p:cNvSpPr/>
          <p:nvPr/>
        </p:nvSpPr>
        <p:spPr>
          <a:xfrm>
            <a:off x="5336254" y="277352"/>
            <a:ext cx="86409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95" y="1365250"/>
            <a:ext cx="5504180" cy="4128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495" y="664210"/>
            <a:ext cx="2639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3200" b="1">
                <a:solidFill>
                  <a:schemeClr val="bg1"/>
                </a:solidFill>
              </a:rPr>
              <a:t>첫 회의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7000" y="2817495"/>
            <a:ext cx="29038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담당업무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ko-KR" altLang="zh-CN" sz="2800" b="1">
                <a:solidFill>
                  <a:schemeClr val="bg1"/>
                </a:solidFill>
              </a:rPr>
              <a:t>수행계획서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454" t="6858" r="4232" b="5378"/>
          <a:stretch>
            <a:fillRect/>
          </a:stretch>
        </p:blipFill>
        <p:spPr>
          <a:xfrm>
            <a:off x="1619250" y="1138555"/>
            <a:ext cx="8953500" cy="5443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9250" y="1299210"/>
            <a:ext cx="70332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</a:rPr>
              <a:t>관광지의 역사적 가치와 다양한 매력요소를 가진 지역의 관광 명소를 온라인 미션투어 운영을 통해 관광객의 인증,참여, 체험활동을 유도하여 관광객의 만족도 제고 및 관광활성화를 통한 지역 경제 활성화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21890" y="271145"/>
            <a:ext cx="20142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추진배경</a:t>
            </a:r>
          </a:p>
        </p:txBody>
      </p:sp>
      <p:sp>
        <p:nvSpPr>
          <p:cNvPr id="24" name="Freeform 37"/>
          <p:cNvSpPr>
            <a:spLocks noEditPoints="1"/>
          </p:cNvSpPr>
          <p:nvPr/>
        </p:nvSpPr>
        <p:spPr bwMode="auto">
          <a:xfrm rot="20207325">
            <a:off x="444804" y="339448"/>
            <a:ext cx="1603617" cy="1024533"/>
          </a:xfrm>
          <a:custGeom>
            <a:avLst/>
            <a:gdLst>
              <a:gd name="T0" fmla="*/ 38 w 285"/>
              <a:gd name="T1" fmla="*/ 44 h 183"/>
              <a:gd name="T2" fmla="*/ 109 w 285"/>
              <a:gd name="T3" fmla="*/ 7 h 183"/>
              <a:gd name="T4" fmla="*/ 158 w 285"/>
              <a:gd name="T5" fmla="*/ 15 h 183"/>
              <a:gd name="T6" fmla="*/ 221 w 285"/>
              <a:gd name="T7" fmla="*/ 42 h 183"/>
              <a:gd name="T8" fmla="*/ 280 w 285"/>
              <a:gd name="T9" fmla="*/ 114 h 183"/>
              <a:gd name="T10" fmla="*/ 242 w 285"/>
              <a:gd name="T11" fmla="*/ 182 h 183"/>
              <a:gd name="T12" fmla="*/ 199 w 285"/>
              <a:gd name="T13" fmla="*/ 165 h 183"/>
              <a:gd name="T14" fmla="*/ 164 w 285"/>
              <a:gd name="T15" fmla="*/ 126 h 183"/>
              <a:gd name="T16" fmla="*/ 114 w 285"/>
              <a:gd name="T17" fmla="*/ 110 h 183"/>
              <a:gd name="T18" fmla="*/ 34 w 285"/>
              <a:gd name="T19" fmla="*/ 103 h 183"/>
              <a:gd name="T20" fmla="*/ 102 w 285"/>
              <a:gd name="T21" fmla="*/ 97 h 183"/>
              <a:gd name="T22" fmla="*/ 33 w 285"/>
              <a:gd name="T23" fmla="*/ 101 h 183"/>
              <a:gd name="T24" fmla="*/ 183 w 285"/>
              <a:gd name="T25" fmla="*/ 137 h 183"/>
              <a:gd name="T26" fmla="*/ 149 w 285"/>
              <a:gd name="T27" fmla="*/ 123 h 183"/>
              <a:gd name="T28" fmla="*/ 196 w 285"/>
              <a:gd name="T29" fmla="*/ 157 h 183"/>
              <a:gd name="T30" fmla="*/ 68 w 285"/>
              <a:gd name="T31" fmla="*/ 87 h 183"/>
              <a:gd name="T32" fmla="*/ 114 w 285"/>
              <a:gd name="T33" fmla="*/ 96 h 183"/>
              <a:gd name="T34" fmla="*/ 41 w 285"/>
              <a:gd name="T35" fmla="*/ 89 h 183"/>
              <a:gd name="T36" fmla="*/ 196 w 285"/>
              <a:gd name="T37" fmla="*/ 140 h 183"/>
              <a:gd name="T38" fmla="*/ 152 w 285"/>
              <a:gd name="T39" fmla="*/ 114 h 183"/>
              <a:gd name="T40" fmla="*/ 187 w 285"/>
              <a:gd name="T41" fmla="*/ 136 h 183"/>
              <a:gd name="T42" fmla="*/ 249 w 285"/>
              <a:gd name="T43" fmla="*/ 166 h 183"/>
              <a:gd name="T44" fmla="*/ 261 w 285"/>
              <a:gd name="T45" fmla="*/ 91 h 183"/>
              <a:gd name="T46" fmla="*/ 184 w 285"/>
              <a:gd name="T47" fmla="*/ 39 h 183"/>
              <a:gd name="T48" fmla="*/ 142 w 285"/>
              <a:gd name="T49" fmla="*/ 110 h 183"/>
              <a:gd name="T50" fmla="*/ 191 w 285"/>
              <a:gd name="T51" fmla="*/ 128 h 183"/>
              <a:gd name="T52" fmla="*/ 243 w 285"/>
              <a:gd name="T53" fmla="*/ 176 h 183"/>
              <a:gd name="T54" fmla="*/ 188 w 285"/>
              <a:gd name="T55" fmla="*/ 118 h 183"/>
              <a:gd name="T56" fmla="*/ 181 w 285"/>
              <a:gd name="T57" fmla="*/ 106 h 183"/>
              <a:gd name="T58" fmla="*/ 212 w 285"/>
              <a:gd name="T59" fmla="*/ 147 h 183"/>
              <a:gd name="T60" fmla="*/ 226 w 285"/>
              <a:gd name="T61" fmla="*/ 160 h 183"/>
              <a:gd name="T62" fmla="*/ 192 w 285"/>
              <a:gd name="T63" fmla="*/ 98 h 183"/>
              <a:gd name="T64" fmla="*/ 191 w 285"/>
              <a:gd name="T65" fmla="*/ 92 h 183"/>
              <a:gd name="T66" fmla="*/ 222 w 285"/>
              <a:gd name="T67" fmla="*/ 119 h 183"/>
              <a:gd name="T68" fmla="*/ 244 w 285"/>
              <a:gd name="T69" fmla="*/ 125 h 183"/>
              <a:gd name="T70" fmla="*/ 205 w 285"/>
              <a:gd name="T71" fmla="*/ 87 h 183"/>
              <a:gd name="T72" fmla="*/ 192 w 285"/>
              <a:gd name="T73" fmla="*/ 70 h 183"/>
              <a:gd name="T74" fmla="*/ 222 w 285"/>
              <a:gd name="T75" fmla="*/ 104 h 183"/>
              <a:gd name="T76" fmla="*/ 237 w 285"/>
              <a:gd name="T77" fmla="*/ 88 h 183"/>
              <a:gd name="T78" fmla="*/ 198 w 285"/>
              <a:gd name="T79" fmla="*/ 51 h 183"/>
              <a:gd name="T80" fmla="*/ 231 w 285"/>
              <a:gd name="T81" fmla="*/ 73 h 183"/>
              <a:gd name="T82" fmla="*/ 221 w 285"/>
              <a:gd name="T83" fmla="*/ 99 h 183"/>
              <a:gd name="T84" fmla="*/ 97 w 285"/>
              <a:gd name="T85" fmla="*/ 81 h 183"/>
              <a:gd name="T86" fmla="*/ 132 w 285"/>
              <a:gd name="T87" fmla="*/ 109 h 183"/>
              <a:gd name="T88" fmla="*/ 130 w 285"/>
              <a:gd name="T89" fmla="*/ 96 h 183"/>
              <a:gd name="T90" fmla="*/ 139 w 285"/>
              <a:gd name="T91" fmla="*/ 71 h 183"/>
              <a:gd name="T92" fmla="*/ 162 w 285"/>
              <a:gd name="T93" fmla="*/ 64 h 183"/>
              <a:gd name="T94" fmla="*/ 174 w 285"/>
              <a:gd name="T95" fmla="*/ 39 h 183"/>
              <a:gd name="T96" fmla="*/ 98 w 285"/>
              <a:gd name="T97" fmla="*/ 11 h 183"/>
              <a:gd name="T98" fmla="*/ 51 w 285"/>
              <a:gd name="T99" fmla="*/ 35 h 183"/>
              <a:gd name="T100" fmla="*/ 45 w 285"/>
              <a:gd name="T101" fmla="*/ 70 h 183"/>
              <a:gd name="T102" fmla="*/ 114 w 285"/>
              <a:gd name="T103" fmla="*/ 79 h 183"/>
              <a:gd name="T104" fmla="*/ 44 w 285"/>
              <a:gd name="T105" fmla="*/ 77 h 183"/>
              <a:gd name="T106" fmla="*/ 103 w 285"/>
              <a:gd name="T107" fmla="*/ 57 h 183"/>
              <a:gd name="T108" fmla="*/ 81 w 285"/>
              <a:gd name="T109" fmla="*/ 61 h 183"/>
              <a:gd name="T110" fmla="*/ 79 w 285"/>
              <a:gd name="T111" fmla="*/ 35 h 183"/>
              <a:gd name="T112" fmla="*/ 133 w 285"/>
              <a:gd name="T113" fmla="*/ 58 h 183"/>
              <a:gd name="T114" fmla="*/ 84 w 285"/>
              <a:gd name="T115" fmla="*/ 43 h 183"/>
              <a:gd name="T116" fmla="*/ 104 w 285"/>
              <a:gd name="T117" fmla="*/ 19 h 183"/>
              <a:gd name="T118" fmla="*/ 126 w 285"/>
              <a:gd name="T119" fmla="*/ 30 h 183"/>
              <a:gd name="T120" fmla="*/ 81 w 285"/>
              <a:gd name="T121" fmla="*/ 28 h 183"/>
              <a:gd name="T122" fmla="*/ 162 w 285"/>
              <a:gd name="T123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" h="183">
                <a:moveTo>
                  <a:pt x="19" y="105"/>
                </a:moveTo>
                <a:cubicBezTo>
                  <a:pt x="19" y="104"/>
                  <a:pt x="18" y="104"/>
                  <a:pt x="18" y="104"/>
                </a:cubicBezTo>
                <a:cubicBezTo>
                  <a:pt x="17" y="104"/>
                  <a:pt x="17" y="103"/>
                  <a:pt x="17" y="103"/>
                </a:cubicBezTo>
                <a:cubicBezTo>
                  <a:pt x="17" y="103"/>
                  <a:pt x="17" y="103"/>
                  <a:pt x="16" y="103"/>
                </a:cubicBezTo>
                <a:cubicBezTo>
                  <a:pt x="16" y="103"/>
                  <a:pt x="16" y="103"/>
                  <a:pt x="16" y="102"/>
                </a:cubicBezTo>
                <a:cubicBezTo>
                  <a:pt x="14" y="101"/>
                  <a:pt x="13" y="100"/>
                  <a:pt x="12" y="99"/>
                </a:cubicBezTo>
                <a:cubicBezTo>
                  <a:pt x="12" y="99"/>
                  <a:pt x="11" y="99"/>
                  <a:pt x="11" y="98"/>
                </a:cubicBezTo>
                <a:cubicBezTo>
                  <a:pt x="9" y="97"/>
                  <a:pt x="7" y="94"/>
                  <a:pt x="7" y="94"/>
                </a:cubicBezTo>
                <a:cubicBezTo>
                  <a:pt x="6" y="94"/>
                  <a:pt x="6" y="94"/>
                  <a:pt x="6" y="93"/>
                </a:cubicBezTo>
                <a:cubicBezTo>
                  <a:pt x="6" y="93"/>
                  <a:pt x="6" y="93"/>
                  <a:pt x="5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7"/>
                </a:cubicBezTo>
                <a:cubicBezTo>
                  <a:pt x="0" y="85"/>
                  <a:pt x="0" y="85"/>
                  <a:pt x="2" y="83"/>
                </a:cubicBezTo>
                <a:cubicBezTo>
                  <a:pt x="3" y="82"/>
                  <a:pt x="4" y="81"/>
                  <a:pt x="4" y="81"/>
                </a:cubicBezTo>
                <a:cubicBezTo>
                  <a:pt x="4" y="81"/>
                  <a:pt x="4" y="80"/>
                  <a:pt x="4" y="80"/>
                </a:cubicBezTo>
                <a:cubicBezTo>
                  <a:pt x="4" y="79"/>
                  <a:pt x="5" y="79"/>
                  <a:pt x="5" y="79"/>
                </a:cubicBezTo>
                <a:cubicBezTo>
                  <a:pt x="6" y="79"/>
                  <a:pt x="6" y="79"/>
                  <a:pt x="8" y="77"/>
                </a:cubicBezTo>
                <a:cubicBezTo>
                  <a:pt x="9" y="76"/>
                  <a:pt x="10" y="75"/>
                  <a:pt x="10" y="75"/>
                </a:cubicBezTo>
                <a:cubicBezTo>
                  <a:pt x="10" y="75"/>
                  <a:pt x="11" y="74"/>
                  <a:pt x="11" y="73"/>
                </a:cubicBezTo>
                <a:cubicBezTo>
                  <a:pt x="12" y="72"/>
                  <a:pt x="14" y="71"/>
                  <a:pt x="15" y="70"/>
                </a:cubicBezTo>
                <a:cubicBezTo>
                  <a:pt x="16" y="69"/>
                  <a:pt x="17" y="68"/>
                  <a:pt x="17" y="68"/>
                </a:cubicBezTo>
                <a:cubicBezTo>
                  <a:pt x="17" y="68"/>
                  <a:pt x="18" y="67"/>
                  <a:pt x="18" y="67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5"/>
                  <a:pt x="20" y="64"/>
                  <a:pt x="21" y="63"/>
                </a:cubicBezTo>
                <a:cubicBezTo>
                  <a:pt x="22" y="62"/>
                  <a:pt x="23" y="61"/>
                  <a:pt x="23" y="61"/>
                </a:cubicBezTo>
                <a:cubicBezTo>
                  <a:pt x="24" y="61"/>
                  <a:pt x="24" y="60"/>
                  <a:pt x="24" y="60"/>
                </a:cubicBezTo>
                <a:cubicBezTo>
                  <a:pt x="24" y="60"/>
                  <a:pt x="24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8"/>
                  <a:pt x="25" y="58"/>
                  <a:pt x="26" y="58"/>
                </a:cubicBezTo>
                <a:cubicBezTo>
                  <a:pt x="26" y="58"/>
                  <a:pt x="27" y="57"/>
                  <a:pt x="27" y="57"/>
                </a:cubicBezTo>
                <a:cubicBezTo>
                  <a:pt x="27" y="57"/>
                  <a:pt x="27" y="56"/>
                  <a:pt x="28" y="55"/>
                </a:cubicBezTo>
                <a:cubicBezTo>
                  <a:pt x="28" y="55"/>
                  <a:pt x="29" y="54"/>
                  <a:pt x="29" y="54"/>
                </a:cubicBezTo>
                <a:cubicBezTo>
                  <a:pt x="29" y="53"/>
                  <a:pt x="30" y="53"/>
                  <a:pt x="30" y="52"/>
                </a:cubicBezTo>
                <a:cubicBezTo>
                  <a:pt x="30" y="52"/>
                  <a:pt x="31" y="51"/>
                  <a:pt x="31" y="51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5" y="47"/>
                  <a:pt x="35" y="46"/>
                </a:cubicBezTo>
                <a:cubicBezTo>
                  <a:pt x="36" y="46"/>
                  <a:pt x="36" y="46"/>
                  <a:pt x="36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4"/>
                  <a:pt x="38" y="44"/>
                  <a:pt x="38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41" y="40"/>
                  <a:pt x="42" y="39"/>
                </a:cubicBezTo>
                <a:cubicBezTo>
                  <a:pt x="45" y="38"/>
                  <a:pt x="46" y="36"/>
                  <a:pt x="47" y="35"/>
                </a:cubicBezTo>
                <a:cubicBezTo>
                  <a:pt x="48" y="34"/>
                  <a:pt x="53" y="28"/>
                  <a:pt x="53" y="28"/>
                </a:cubicBezTo>
                <a:cubicBezTo>
                  <a:pt x="54" y="28"/>
                  <a:pt x="54" y="27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6" y="24"/>
                  <a:pt x="56" y="24"/>
                </a:cubicBezTo>
                <a:cubicBezTo>
                  <a:pt x="56" y="23"/>
                  <a:pt x="58" y="21"/>
                  <a:pt x="58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0"/>
                  <a:pt x="59" y="19"/>
                  <a:pt x="60" y="19"/>
                </a:cubicBezTo>
                <a:cubicBezTo>
                  <a:pt x="60" y="18"/>
                  <a:pt x="61" y="18"/>
                  <a:pt x="61" y="17"/>
                </a:cubicBezTo>
                <a:cubicBezTo>
                  <a:pt x="61" y="17"/>
                  <a:pt x="61" y="16"/>
                  <a:pt x="61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5"/>
                  <a:pt x="62" y="15"/>
                </a:cubicBezTo>
                <a:cubicBezTo>
                  <a:pt x="63" y="14"/>
                  <a:pt x="63" y="14"/>
                  <a:pt x="63" y="13"/>
                </a:cubicBezTo>
                <a:cubicBezTo>
                  <a:pt x="63" y="13"/>
                  <a:pt x="63" y="13"/>
                  <a:pt x="64" y="13"/>
                </a:cubicBezTo>
                <a:cubicBezTo>
                  <a:pt x="64" y="13"/>
                  <a:pt x="64" y="12"/>
                  <a:pt x="64" y="12"/>
                </a:cubicBezTo>
                <a:cubicBezTo>
                  <a:pt x="64" y="12"/>
                  <a:pt x="66" y="10"/>
                  <a:pt x="67" y="9"/>
                </a:cubicBezTo>
                <a:cubicBezTo>
                  <a:pt x="68" y="9"/>
                  <a:pt x="68" y="8"/>
                  <a:pt x="70" y="5"/>
                </a:cubicBezTo>
                <a:cubicBezTo>
                  <a:pt x="71" y="4"/>
                  <a:pt x="71" y="3"/>
                  <a:pt x="72" y="3"/>
                </a:cubicBezTo>
                <a:cubicBezTo>
                  <a:pt x="72" y="2"/>
                  <a:pt x="72" y="2"/>
                  <a:pt x="72" y="2"/>
                </a:cubicBezTo>
                <a:cubicBezTo>
                  <a:pt x="71" y="2"/>
                  <a:pt x="71" y="1"/>
                  <a:pt x="72" y="1"/>
                </a:cubicBezTo>
                <a:cubicBezTo>
                  <a:pt x="72" y="1"/>
                  <a:pt x="72" y="1"/>
                  <a:pt x="73" y="1"/>
                </a:cubicBezTo>
                <a:cubicBezTo>
                  <a:pt x="73" y="1"/>
                  <a:pt x="74" y="1"/>
                  <a:pt x="75" y="1"/>
                </a:cubicBezTo>
                <a:cubicBezTo>
                  <a:pt x="75" y="0"/>
                  <a:pt x="76" y="0"/>
                  <a:pt x="76" y="1"/>
                </a:cubicBezTo>
                <a:cubicBezTo>
                  <a:pt x="76" y="1"/>
                  <a:pt x="82" y="4"/>
                  <a:pt x="83" y="4"/>
                </a:cubicBezTo>
                <a:cubicBezTo>
                  <a:pt x="83" y="4"/>
                  <a:pt x="84" y="5"/>
                  <a:pt x="86" y="5"/>
                </a:cubicBezTo>
                <a:cubicBezTo>
                  <a:pt x="89" y="6"/>
                  <a:pt x="91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8"/>
                  <a:pt x="94" y="8"/>
                  <a:pt x="94" y="7"/>
                </a:cubicBezTo>
                <a:cubicBezTo>
                  <a:pt x="94" y="7"/>
                  <a:pt x="95" y="7"/>
                  <a:pt x="95" y="8"/>
                </a:cubicBezTo>
                <a:cubicBezTo>
                  <a:pt x="96" y="8"/>
                  <a:pt x="96" y="8"/>
                  <a:pt x="97" y="8"/>
                </a:cubicBezTo>
                <a:cubicBezTo>
                  <a:pt x="97" y="8"/>
                  <a:pt x="97" y="8"/>
                  <a:pt x="98" y="8"/>
                </a:cubicBezTo>
                <a:cubicBezTo>
                  <a:pt x="99" y="8"/>
                  <a:pt x="99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1" y="8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9"/>
                  <a:pt x="102" y="9"/>
                  <a:pt x="102" y="8"/>
                </a:cubicBezTo>
                <a:cubicBezTo>
                  <a:pt x="102" y="8"/>
                  <a:pt x="103" y="8"/>
                  <a:pt x="103" y="8"/>
                </a:cubicBezTo>
                <a:cubicBezTo>
                  <a:pt x="103" y="8"/>
                  <a:pt x="104" y="8"/>
                  <a:pt x="105" y="7"/>
                </a:cubicBezTo>
                <a:cubicBezTo>
                  <a:pt x="106" y="7"/>
                  <a:pt x="107" y="7"/>
                  <a:pt x="107" y="8"/>
                </a:cubicBezTo>
                <a:cubicBezTo>
                  <a:pt x="107" y="8"/>
                  <a:pt x="108" y="8"/>
                  <a:pt x="108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10" y="7"/>
                </a:cubicBezTo>
                <a:cubicBezTo>
                  <a:pt x="110" y="7"/>
                  <a:pt x="111" y="7"/>
                  <a:pt x="111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6"/>
                  <a:pt x="111" y="6"/>
                  <a:pt x="112" y="7"/>
                </a:cubicBezTo>
                <a:cubicBezTo>
                  <a:pt x="112" y="7"/>
                  <a:pt x="112" y="7"/>
                  <a:pt x="113" y="7"/>
                </a:cubicBezTo>
                <a:cubicBezTo>
                  <a:pt x="113" y="7"/>
                  <a:pt x="114" y="7"/>
                  <a:pt x="114" y="7"/>
                </a:cubicBezTo>
                <a:cubicBezTo>
                  <a:pt x="114" y="7"/>
                  <a:pt x="114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6" y="6"/>
                </a:cubicBezTo>
                <a:cubicBezTo>
                  <a:pt x="117" y="6"/>
                  <a:pt x="117" y="7"/>
                  <a:pt x="118" y="7"/>
                </a:cubicBezTo>
                <a:cubicBezTo>
                  <a:pt x="118" y="7"/>
                  <a:pt x="118" y="7"/>
                  <a:pt x="118" y="6"/>
                </a:cubicBezTo>
                <a:cubicBezTo>
                  <a:pt x="118" y="6"/>
                  <a:pt x="119" y="6"/>
                  <a:pt x="119" y="6"/>
                </a:cubicBezTo>
                <a:cubicBezTo>
                  <a:pt x="119" y="6"/>
                  <a:pt x="120" y="6"/>
                  <a:pt x="120" y="6"/>
                </a:cubicBezTo>
                <a:cubicBezTo>
                  <a:pt x="120" y="5"/>
                  <a:pt x="120" y="5"/>
                  <a:pt x="121" y="6"/>
                </a:cubicBezTo>
                <a:cubicBezTo>
                  <a:pt x="121" y="6"/>
                  <a:pt x="122" y="6"/>
                  <a:pt x="122" y="6"/>
                </a:cubicBezTo>
                <a:cubicBezTo>
                  <a:pt x="122" y="5"/>
                  <a:pt x="123" y="5"/>
                  <a:pt x="123" y="6"/>
                </a:cubicBezTo>
                <a:cubicBezTo>
                  <a:pt x="123" y="6"/>
                  <a:pt x="123" y="7"/>
                  <a:pt x="123" y="7"/>
                </a:cubicBezTo>
                <a:cubicBezTo>
                  <a:pt x="123" y="7"/>
                  <a:pt x="124" y="7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7"/>
                </a:cubicBezTo>
                <a:cubicBezTo>
                  <a:pt x="125" y="7"/>
                  <a:pt x="125" y="7"/>
                  <a:pt x="125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7"/>
                  <a:pt x="127" y="7"/>
                  <a:pt x="127" y="7"/>
                </a:cubicBezTo>
                <a:cubicBezTo>
                  <a:pt x="128" y="6"/>
                  <a:pt x="130" y="6"/>
                  <a:pt x="131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6"/>
                  <a:pt x="133" y="6"/>
                  <a:pt x="133" y="7"/>
                </a:cubicBezTo>
                <a:cubicBezTo>
                  <a:pt x="134" y="7"/>
                  <a:pt x="134" y="7"/>
                  <a:pt x="135" y="7"/>
                </a:cubicBezTo>
                <a:cubicBezTo>
                  <a:pt x="135" y="7"/>
                  <a:pt x="138" y="7"/>
                  <a:pt x="140" y="8"/>
                </a:cubicBezTo>
                <a:cubicBezTo>
                  <a:pt x="145" y="9"/>
                  <a:pt x="146" y="10"/>
                  <a:pt x="146" y="10"/>
                </a:cubicBezTo>
                <a:cubicBezTo>
                  <a:pt x="146" y="10"/>
                  <a:pt x="147" y="10"/>
                  <a:pt x="147" y="10"/>
                </a:cubicBezTo>
                <a:cubicBezTo>
                  <a:pt x="147" y="10"/>
                  <a:pt x="148" y="10"/>
                  <a:pt x="148" y="11"/>
                </a:cubicBezTo>
                <a:cubicBezTo>
                  <a:pt x="148" y="11"/>
                  <a:pt x="148" y="11"/>
                  <a:pt x="149" y="11"/>
                </a:cubicBezTo>
                <a:cubicBezTo>
                  <a:pt x="149" y="11"/>
                  <a:pt x="149" y="11"/>
                  <a:pt x="149" y="11"/>
                </a:cubicBezTo>
                <a:cubicBezTo>
                  <a:pt x="149" y="11"/>
                  <a:pt x="150" y="11"/>
                  <a:pt x="151" y="11"/>
                </a:cubicBezTo>
                <a:cubicBezTo>
                  <a:pt x="151" y="11"/>
                  <a:pt x="152" y="12"/>
                  <a:pt x="152" y="12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3"/>
                  <a:pt x="153" y="13"/>
                  <a:pt x="154" y="13"/>
                </a:cubicBezTo>
                <a:cubicBezTo>
                  <a:pt x="154" y="13"/>
                  <a:pt x="155" y="13"/>
                  <a:pt x="155" y="14"/>
                </a:cubicBezTo>
                <a:cubicBezTo>
                  <a:pt x="156" y="14"/>
                  <a:pt x="157" y="14"/>
                  <a:pt x="158" y="15"/>
                </a:cubicBezTo>
                <a:cubicBezTo>
                  <a:pt x="159" y="15"/>
                  <a:pt x="160" y="16"/>
                  <a:pt x="160" y="16"/>
                </a:cubicBezTo>
                <a:cubicBezTo>
                  <a:pt x="160" y="16"/>
                  <a:pt x="160" y="17"/>
                  <a:pt x="160" y="17"/>
                </a:cubicBezTo>
                <a:cubicBezTo>
                  <a:pt x="161" y="17"/>
                  <a:pt x="161" y="17"/>
                  <a:pt x="160" y="17"/>
                </a:cubicBezTo>
                <a:cubicBezTo>
                  <a:pt x="160" y="17"/>
                  <a:pt x="160" y="17"/>
                  <a:pt x="161" y="17"/>
                </a:cubicBezTo>
                <a:cubicBezTo>
                  <a:pt x="162" y="17"/>
                  <a:pt x="162" y="18"/>
                  <a:pt x="162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3" y="19"/>
                  <a:pt x="164" y="20"/>
                  <a:pt x="164" y="20"/>
                </a:cubicBezTo>
                <a:cubicBezTo>
                  <a:pt x="164" y="20"/>
                  <a:pt x="165" y="20"/>
                  <a:pt x="165" y="20"/>
                </a:cubicBezTo>
                <a:cubicBezTo>
                  <a:pt x="165" y="20"/>
                  <a:pt x="165" y="21"/>
                  <a:pt x="165" y="21"/>
                </a:cubicBezTo>
                <a:cubicBezTo>
                  <a:pt x="165" y="21"/>
                  <a:pt x="166" y="21"/>
                  <a:pt x="16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66" y="23"/>
                  <a:pt x="166" y="23"/>
                  <a:pt x="167" y="22"/>
                </a:cubicBezTo>
                <a:cubicBezTo>
                  <a:pt x="167" y="22"/>
                  <a:pt x="167" y="22"/>
                  <a:pt x="167" y="23"/>
                </a:cubicBezTo>
                <a:cubicBezTo>
                  <a:pt x="168" y="23"/>
                  <a:pt x="168" y="24"/>
                  <a:pt x="168" y="24"/>
                </a:cubicBezTo>
                <a:cubicBezTo>
                  <a:pt x="169" y="24"/>
                  <a:pt x="170" y="25"/>
                  <a:pt x="170" y="25"/>
                </a:cubicBezTo>
                <a:cubicBezTo>
                  <a:pt x="170" y="25"/>
                  <a:pt x="170" y="26"/>
                  <a:pt x="171" y="26"/>
                </a:cubicBezTo>
                <a:cubicBezTo>
                  <a:pt x="171" y="26"/>
                  <a:pt x="172" y="27"/>
                  <a:pt x="172" y="27"/>
                </a:cubicBezTo>
                <a:cubicBezTo>
                  <a:pt x="172" y="28"/>
                  <a:pt x="173" y="28"/>
                  <a:pt x="173" y="27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73" y="27"/>
                  <a:pt x="174" y="27"/>
                  <a:pt x="175" y="27"/>
                </a:cubicBezTo>
                <a:cubicBezTo>
                  <a:pt x="177" y="27"/>
                  <a:pt x="180" y="28"/>
                  <a:pt x="180" y="29"/>
                </a:cubicBezTo>
                <a:cubicBezTo>
                  <a:pt x="180" y="29"/>
                  <a:pt x="180" y="29"/>
                  <a:pt x="181" y="30"/>
                </a:cubicBezTo>
                <a:cubicBezTo>
                  <a:pt x="182" y="30"/>
                  <a:pt x="184" y="32"/>
                  <a:pt x="184" y="32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84" y="33"/>
                  <a:pt x="184" y="33"/>
                  <a:pt x="185" y="34"/>
                </a:cubicBezTo>
                <a:cubicBezTo>
                  <a:pt x="185" y="34"/>
                  <a:pt x="185" y="35"/>
                  <a:pt x="185" y="35"/>
                </a:cubicBezTo>
                <a:cubicBezTo>
                  <a:pt x="186" y="35"/>
                  <a:pt x="186" y="36"/>
                  <a:pt x="186" y="36"/>
                </a:cubicBezTo>
                <a:cubicBezTo>
                  <a:pt x="187" y="38"/>
                  <a:pt x="187" y="38"/>
                  <a:pt x="190" y="38"/>
                </a:cubicBezTo>
                <a:cubicBezTo>
                  <a:pt x="191" y="37"/>
                  <a:pt x="192" y="37"/>
                  <a:pt x="192" y="38"/>
                </a:cubicBezTo>
                <a:cubicBezTo>
                  <a:pt x="193" y="38"/>
                  <a:pt x="193" y="38"/>
                  <a:pt x="194" y="38"/>
                </a:cubicBezTo>
                <a:cubicBezTo>
                  <a:pt x="194" y="37"/>
                  <a:pt x="194" y="37"/>
                  <a:pt x="195" y="38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195" y="38"/>
                  <a:pt x="196" y="38"/>
                  <a:pt x="196" y="38"/>
                </a:cubicBezTo>
                <a:cubicBezTo>
                  <a:pt x="197" y="38"/>
                  <a:pt x="198" y="38"/>
                  <a:pt x="199" y="38"/>
                </a:cubicBezTo>
                <a:cubicBezTo>
                  <a:pt x="199" y="37"/>
                  <a:pt x="200" y="38"/>
                  <a:pt x="201" y="38"/>
                </a:cubicBezTo>
                <a:cubicBezTo>
                  <a:pt x="202" y="38"/>
                  <a:pt x="202" y="38"/>
                  <a:pt x="203" y="38"/>
                </a:cubicBezTo>
                <a:cubicBezTo>
                  <a:pt x="203" y="38"/>
                  <a:pt x="203" y="38"/>
                  <a:pt x="204" y="38"/>
                </a:cubicBezTo>
                <a:cubicBezTo>
                  <a:pt x="204" y="38"/>
                  <a:pt x="204" y="38"/>
                  <a:pt x="204" y="38"/>
                </a:cubicBezTo>
                <a:cubicBezTo>
                  <a:pt x="205" y="38"/>
                  <a:pt x="205" y="38"/>
                  <a:pt x="206" y="38"/>
                </a:cubicBezTo>
                <a:cubicBezTo>
                  <a:pt x="206" y="39"/>
                  <a:pt x="207" y="39"/>
                  <a:pt x="208" y="39"/>
                </a:cubicBezTo>
                <a:cubicBezTo>
                  <a:pt x="209" y="39"/>
                  <a:pt x="211" y="39"/>
                  <a:pt x="211" y="39"/>
                </a:cubicBezTo>
                <a:cubicBezTo>
                  <a:pt x="212" y="40"/>
                  <a:pt x="214" y="40"/>
                  <a:pt x="214" y="40"/>
                </a:cubicBezTo>
                <a:cubicBezTo>
                  <a:pt x="214" y="40"/>
                  <a:pt x="221" y="42"/>
                  <a:pt x="221" y="42"/>
                </a:cubicBezTo>
                <a:cubicBezTo>
                  <a:pt x="221" y="43"/>
                  <a:pt x="221" y="43"/>
                  <a:pt x="222" y="43"/>
                </a:cubicBezTo>
                <a:cubicBezTo>
                  <a:pt x="223" y="43"/>
                  <a:pt x="224" y="44"/>
                  <a:pt x="225" y="45"/>
                </a:cubicBezTo>
                <a:cubicBezTo>
                  <a:pt x="226" y="45"/>
                  <a:pt x="226" y="46"/>
                  <a:pt x="226" y="46"/>
                </a:cubicBezTo>
                <a:cubicBezTo>
                  <a:pt x="227" y="46"/>
                  <a:pt x="229" y="47"/>
                  <a:pt x="229" y="48"/>
                </a:cubicBezTo>
                <a:cubicBezTo>
                  <a:pt x="229" y="48"/>
                  <a:pt x="229" y="48"/>
                  <a:pt x="230" y="48"/>
                </a:cubicBezTo>
                <a:cubicBezTo>
                  <a:pt x="230" y="48"/>
                  <a:pt x="231" y="49"/>
                  <a:pt x="231" y="49"/>
                </a:cubicBezTo>
                <a:cubicBezTo>
                  <a:pt x="231" y="49"/>
                  <a:pt x="231" y="49"/>
                  <a:pt x="231" y="49"/>
                </a:cubicBezTo>
                <a:cubicBezTo>
                  <a:pt x="231" y="50"/>
                  <a:pt x="231" y="49"/>
                  <a:pt x="231" y="49"/>
                </a:cubicBezTo>
                <a:cubicBezTo>
                  <a:pt x="231" y="49"/>
                  <a:pt x="232" y="49"/>
                  <a:pt x="233" y="51"/>
                </a:cubicBezTo>
                <a:cubicBezTo>
                  <a:pt x="234" y="51"/>
                  <a:pt x="235" y="52"/>
                  <a:pt x="235" y="52"/>
                </a:cubicBezTo>
                <a:cubicBezTo>
                  <a:pt x="235" y="52"/>
                  <a:pt x="235" y="52"/>
                  <a:pt x="235" y="52"/>
                </a:cubicBezTo>
                <a:cubicBezTo>
                  <a:pt x="235" y="53"/>
                  <a:pt x="235" y="53"/>
                  <a:pt x="236" y="53"/>
                </a:cubicBezTo>
                <a:cubicBezTo>
                  <a:pt x="236" y="53"/>
                  <a:pt x="236" y="53"/>
                  <a:pt x="237" y="54"/>
                </a:cubicBezTo>
                <a:cubicBezTo>
                  <a:pt x="238" y="55"/>
                  <a:pt x="238" y="55"/>
                  <a:pt x="238" y="55"/>
                </a:cubicBezTo>
                <a:cubicBezTo>
                  <a:pt x="239" y="55"/>
                  <a:pt x="239" y="56"/>
                  <a:pt x="239" y="56"/>
                </a:cubicBezTo>
                <a:cubicBezTo>
                  <a:pt x="239" y="57"/>
                  <a:pt x="240" y="57"/>
                  <a:pt x="240" y="57"/>
                </a:cubicBezTo>
                <a:cubicBezTo>
                  <a:pt x="241" y="57"/>
                  <a:pt x="241" y="57"/>
                  <a:pt x="241" y="57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3" y="60"/>
                  <a:pt x="245" y="63"/>
                  <a:pt x="248" y="66"/>
                </a:cubicBezTo>
                <a:cubicBezTo>
                  <a:pt x="249" y="68"/>
                  <a:pt x="251" y="70"/>
                  <a:pt x="251" y="70"/>
                </a:cubicBezTo>
                <a:cubicBezTo>
                  <a:pt x="252" y="71"/>
                  <a:pt x="253" y="72"/>
                  <a:pt x="253" y="73"/>
                </a:cubicBezTo>
                <a:cubicBezTo>
                  <a:pt x="253" y="73"/>
                  <a:pt x="254" y="74"/>
                  <a:pt x="254" y="75"/>
                </a:cubicBezTo>
                <a:cubicBezTo>
                  <a:pt x="255" y="75"/>
                  <a:pt x="256" y="77"/>
                  <a:pt x="256" y="78"/>
                </a:cubicBezTo>
                <a:cubicBezTo>
                  <a:pt x="257" y="79"/>
                  <a:pt x="258" y="81"/>
                  <a:pt x="259" y="82"/>
                </a:cubicBezTo>
                <a:cubicBezTo>
                  <a:pt x="260" y="83"/>
                  <a:pt x="261" y="85"/>
                  <a:pt x="262" y="85"/>
                </a:cubicBezTo>
                <a:cubicBezTo>
                  <a:pt x="262" y="86"/>
                  <a:pt x="263" y="87"/>
                  <a:pt x="263" y="87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8"/>
                  <a:pt x="266" y="92"/>
                  <a:pt x="267" y="94"/>
                </a:cubicBezTo>
                <a:cubicBezTo>
                  <a:pt x="267" y="94"/>
                  <a:pt x="268" y="95"/>
                  <a:pt x="269" y="96"/>
                </a:cubicBezTo>
                <a:cubicBezTo>
                  <a:pt x="269" y="96"/>
                  <a:pt x="270" y="98"/>
                  <a:pt x="271" y="99"/>
                </a:cubicBezTo>
                <a:cubicBezTo>
                  <a:pt x="273" y="101"/>
                  <a:pt x="273" y="102"/>
                  <a:pt x="275" y="102"/>
                </a:cubicBezTo>
                <a:cubicBezTo>
                  <a:pt x="276" y="102"/>
                  <a:pt x="276" y="102"/>
                  <a:pt x="276" y="102"/>
                </a:cubicBezTo>
                <a:cubicBezTo>
                  <a:pt x="276" y="102"/>
                  <a:pt x="277" y="102"/>
                  <a:pt x="278" y="102"/>
                </a:cubicBezTo>
                <a:cubicBezTo>
                  <a:pt x="279" y="102"/>
                  <a:pt x="280" y="102"/>
                  <a:pt x="281" y="103"/>
                </a:cubicBezTo>
                <a:cubicBezTo>
                  <a:pt x="281" y="103"/>
                  <a:pt x="282" y="103"/>
                  <a:pt x="282" y="103"/>
                </a:cubicBezTo>
                <a:cubicBezTo>
                  <a:pt x="282" y="103"/>
                  <a:pt x="283" y="103"/>
                  <a:pt x="283" y="103"/>
                </a:cubicBezTo>
                <a:cubicBezTo>
                  <a:pt x="283" y="104"/>
                  <a:pt x="283" y="104"/>
                  <a:pt x="284" y="104"/>
                </a:cubicBezTo>
                <a:cubicBezTo>
                  <a:pt x="285" y="103"/>
                  <a:pt x="284" y="109"/>
                  <a:pt x="283" y="109"/>
                </a:cubicBezTo>
                <a:cubicBezTo>
                  <a:pt x="282" y="109"/>
                  <a:pt x="282" y="109"/>
                  <a:pt x="283" y="109"/>
                </a:cubicBezTo>
                <a:cubicBezTo>
                  <a:pt x="283" y="109"/>
                  <a:pt x="283" y="109"/>
                  <a:pt x="283" y="109"/>
                </a:cubicBezTo>
                <a:cubicBezTo>
                  <a:pt x="282" y="109"/>
                  <a:pt x="282" y="109"/>
                  <a:pt x="282" y="110"/>
                </a:cubicBezTo>
                <a:cubicBezTo>
                  <a:pt x="282" y="110"/>
                  <a:pt x="282" y="111"/>
                  <a:pt x="281" y="112"/>
                </a:cubicBezTo>
                <a:cubicBezTo>
                  <a:pt x="281" y="113"/>
                  <a:pt x="281" y="114"/>
                  <a:pt x="280" y="114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5"/>
                  <a:pt x="279" y="116"/>
                  <a:pt x="279" y="116"/>
                </a:cubicBezTo>
                <a:cubicBezTo>
                  <a:pt x="279" y="116"/>
                  <a:pt x="279" y="116"/>
                  <a:pt x="279" y="117"/>
                </a:cubicBezTo>
                <a:cubicBezTo>
                  <a:pt x="279" y="118"/>
                  <a:pt x="279" y="118"/>
                  <a:pt x="279" y="118"/>
                </a:cubicBezTo>
                <a:cubicBezTo>
                  <a:pt x="278" y="118"/>
                  <a:pt x="278" y="118"/>
                  <a:pt x="278" y="118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79" y="119"/>
                  <a:pt x="279" y="119"/>
                  <a:pt x="279" y="119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7" y="121"/>
                  <a:pt x="277" y="121"/>
                </a:cubicBezTo>
                <a:cubicBezTo>
                  <a:pt x="277" y="121"/>
                  <a:pt x="276" y="122"/>
                  <a:pt x="276" y="123"/>
                </a:cubicBezTo>
                <a:cubicBezTo>
                  <a:pt x="275" y="124"/>
                  <a:pt x="274" y="126"/>
                  <a:pt x="274" y="126"/>
                </a:cubicBezTo>
                <a:cubicBezTo>
                  <a:pt x="274" y="126"/>
                  <a:pt x="273" y="126"/>
                  <a:pt x="273" y="128"/>
                </a:cubicBezTo>
                <a:cubicBezTo>
                  <a:pt x="273" y="129"/>
                  <a:pt x="272" y="130"/>
                  <a:pt x="271" y="131"/>
                </a:cubicBezTo>
                <a:cubicBezTo>
                  <a:pt x="271" y="132"/>
                  <a:pt x="270" y="132"/>
                  <a:pt x="271" y="133"/>
                </a:cubicBezTo>
                <a:cubicBezTo>
                  <a:pt x="271" y="133"/>
                  <a:pt x="271" y="133"/>
                  <a:pt x="270" y="133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0" y="133"/>
                  <a:pt x="270" y="133"/>
                  <a:pt x="270" y="133"/>
                </a:cubicBezTo>
                <a:cubicBezTo>
                  <a:pt x="270" y="135"/>
                  <a:pt x="270" y="135"/>
                  <a:pt x="269" y="135"/>
                </a:cubicBezTo>
                <a:cubicBezTo>
                  <a:pt x="269" y="136"/>
                  <a:pt x="268" y="136"/>
                  <a:pt x="269" y="136"/>
                </a:cubicBezTo>
                <a:cubicBezTo>
                  <a:pt x="269" y="136"/>
                  <a:pt x="267" y="139"/>
                  <a:pt x="266" y="140"/>
                </a:cubicBezTo>
                <a:cubicBezTo>
                  <a:pt x="266" y="141"/>
                  <a:pt x="265" y="141"/>
                  <a:pt x="266" y="141"/>
                </a:cubicBezTo>
                <a:cubicBezTo>
                  <a:pt x="266" y="142"/>
                  <a:pt x="265" y="142"/>
                  <a:pt x="265" y="143"/>
                </a:cubicBezTo>
                <a:cubicBezTo>
                  <a:pt x="264" y="144"/>
                  <a:pt x="263" y="146"/>
                  <a:pt x="263" y="148"/>
                </a:cubicBezTo>
                <a:cubicBezTo>
                  <a:pt x="262" y="149"/>
                  <a:pt x="261" y="151"/>
                  <a:pt x="261" y="151"/>
                </a:cubicBezTo>
                <a:cubicBezTo>
                  <a:pt x="260" y="152"/>
                  <a:pt x="260" y="152"/>
                  <a:pt x="260" y="152"/>
                </a:cubicBezTo>
                <a:cubicBezTo>
                  <a:pt x="260" y="152"/>
                  <a:pt x="260" y="154"/>
                  <a:pt x="259" y="154"/>
                </a:cubicBezTo>
                <a:cubicBezTo>
                  <a:pt x="259" y="155"/>
                  <a:pt x="259" y="155"/>
                  <a:pt x="257" y="157"/>
                </a:cubicBezTo>
                <a:cubicBezTo>
                  <a:pt x="257" y="158"/>
                  <a:pt x="256" y="159"/>
                  <a:pt x="256" y="159"/>
                </a:cubicBezTo>
                <a:cubicBezTo>
                  <a:pt x="256" y="160"/>
                  <a:pt x="256" y="160"/>
                  <a:pt x="255" y="160"/>
                </a:cubicBezTo>
                <a:cubicBezTo>
                  <a:pt x="255" y="161"/>
                  <a:pt x="255" y="161"/>
                  <a:pt x="255" y="161"/>
                </a:cubicBezTo>
                <a:cubicBezTo>
                  <a:pt x="255" y="161"/>
                  <a:pt x="255" y="161"/>
                  <a:pt x="255" y="162"/>
                </a:cubicBezTo>
                <a:cubicBezTo>
                  <a:pt x="254" y="162"/>
                  <a:pt x="253" y="164"/>
                  <a:pt x="252" y="166"/>
                </a:cubicBezTo>
                <a:cubicBezTo>
                  <a:pt x="252" y="167"/>
                  <a:pt x="252" y="167"/>
                  <a:pt x="252" y="167"/>
                </a:cubicBezTo>
                <a:cubicBezTo>
                  <a:pt x="252" y="167"/>
                  <a:pt x="251" y="168"/>
                  <a:pt x="251" y="168"/>
                </a:cubicBezTo>
                <a:cubicBezTo>
                  <a:pt x="251" y="170"/>
                  <a:pt x="249" y="172"/>
                  <a:pt x="249" y="173"/>
                </a:cubicBezTo>
                <a:cubicBezTo>
                  <a:pt x="249" y="173"/>
                  <a:pt x="248" y="174"/>
                  <a:pt x="247" y="176"/>
                </a:cubicBezTo>
                <a:cubicBezTo>
                  <a:pt x="245" y="180"/>
                  <a:pt x="245" y="180"/>
                  <a:pt x="245" y="180"/>
                </a:cubicBezTo>
                <a:cubicBezTo>
                  <a:pt x="245" y="180"/>
                  <a:pt x="244" y="180"/>
                  <a:pt x="245" y="181"/>
                </a:cubicBezTo>
                <a:cubicBezTo>
                  <a:pt x="245" y="181"/>
                  <a:pt x="244" y="183"/>
                  <a:pt x="244" y="183"/>
                </a:cubicBezTo>
                <a:cubicBezTo>
                  <a:pt x="243" y="183"/>
                  <a:pt x="243" y="183"/>
                  <a:pt x="243" y="182"/>
                </a:cubicBezTo>
                <a:cubicBezTo>
                  <a:pt x="243" y="182"/>
                  <a:pt x="243" y="182"/>
                  <a:pt x="243" y="182"/>
                </a:cubicBezTo>
                <a:cubicBezTo>
                  <a:pt x="242" y="182"/>
                  <a:pt x="242" y="182"/>
                  <a:pt x="242" y="182"/>
                </a:cubicBezTo>
                <a:cubicBezTo>
                  <a:pt x="242" y="182"/>
                  <a:pt x="242" y="182"/>
                  <a:pt x="241" y="182"/>
                </a:cubicBezTo>
                <a:cubicBezTo>
                  <a:pt x="241" y="181"/>
                  <a:pt x="241" y="181"/>
                  <a:pt x="241" y="180"/>
                </a:cubicBezTo>
                <a:cubicBezTo>
                  <a:pt x="242" y="180"/>
                  <a:pt x="242" y="180"/>
                  <a:pt x="241" y="180"/>
                </a:cubicBezTo>
                <a:cubicBezTo>
                  <a:pt x="241" y="179"/>
                  <a:pt x="239" y="180"/>
                  <a:pt x="239" y="180"/>
                </a:cubicBezTo>
                <a:cubicBezTo>
                  <a:pt x="239" y="181"/>
                  <a:pt x="238" y="181"/>
                  <a:pt x="238" y="181"/>
                </a:cubicBezTo>
                <a:cubicBezTo>
                  <a:pt x="237" y="182"/>
                  <a:pt x="236" y="182"/>
                  <a:pt x="235" y="181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4" y="181"/>
                  <a:pt x="233" y="181"/>
                  <a:pt x="233" y="181"/>
                </a:cubicBezTo>
                <a:cubicBezTo>
                  <a:pt x="233" y="181"/>
                  <a:pt x="232" y="181"/>
                  <a:pt x="232" y="181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0"/>
                  <a:pt x="230" y="180"/>
                  <a:pt x="229" y="180"/>
                </a:cubicBezTo>
                <a:cubicBezTo>
                  <a:pt x="228" y="181"/>
                  <a:pt x="228" y="181"/>
                  <a:pt x="227" y="180"/>
                </a:cubicBezTo>
                <a:cubicBezTo>
                  <a:pt x="226" y="180"/>
                  <a:pt x="226" y="180"/>
                  <a:pt x="226" y="180"/>
                </a:cubicBezTo>
                <a:cubicBezTo>
                  <a:pt x="226" y="180"/>
                  <a:pt x="225" y="180"/>
                  <a:pt x="225" y="180"/>
                </a:cubicBezTo>
                <a:cubicBezTo>
                  <a:pt x="225" y="180"/>
                  <a:pt x="224" y="180"/>
                  <a:pt x="224" y="180"/>
                </a:cubicBezTo>
                <a:cubicBezTo>
                  <a:pt x="224" y="180"/>
                  <a:pt x="224" y="180"/>
                  <a:pt x="223" y="180"/>
                </a:cubicBezTo>
                <a:cubicBezTo>
                  <a:pt x="223" y="180"/>
                  <a:pt x="222" y="180"/>
                  <a:pt x="222" y="180"/>
                </a:cubicBezTo>
                <a:cubicBezTo>
                  <a:pt x="222" y="180"/>
                  <a:pt x="222" y="180"/>
                  <a:pt x="221" y="179"/>
                </a:cubicBezTo>
                <a:cubicBezTo>
                  <a:pt x="221" y="179"/>
                  <a:pt x="221" y="179"/>
                  <a:pt x="221" y="179"/>
                </a:cubicBezTo>
                <a:cubicBezTo>
                  <a:pt x="220" y="179"/>
                  <a:pt x="220" y="179"/>
                  <a:pt x="220" y="179"/>
                </a:cubicBezTo>
                <a:cubicBezTo>
                  <a:pt x="219" y="178"/>
                  <a:pt x="219" y="178"/>
                  <a:pt x="219" y="178"/>
                </a:cubicBezTo>
                <a:cubicBezTo>
                  <a:pt x="218" y="178"/>
                  <a:pt x="215" y="177"/>
                  <a:pt x="215" y="177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77"/>
                  <a:pt x="214" y="177"/>
                  <a:pt x="214" y="176"/>
                </a:cubicBezTo>
                <a:cubicBezTo>
                  <a:pt x="213" y="176"/>
                  <a:pt x="213" y="175"/>
                  <a:pt x="212" y="175"/>
                </a:cubicBezTo>
                <a:cubicBezTo>
                  <a:pt x="211" y="175"/>
                  <a:pt x="211" y="175"/>
                  <a:pt x="211" y="174"/>
                </a:cubicBezTo>
                <a:cubicBezTo>
                  <a:pt x="211" y="174"/>
                  <a:pt x="211" y="174"/>
                  <a:pt x="211" y="174"/>
                </a:cubicBezTo>
                <a:cubicBezTo>
                  <a:pt x="210" y="174"/>
                  <a:pt x="210" y="173"/>
                  <a:pt x="210" y="173"/>
                </a:cubicBezTo>
                <a:cubicBezTo>
                  <a:pt x="209" y="173"/>
                  <a:pt x="209" y="172"/>
                  <a:pt x="209" y="173"/>
                </a:cubicBezTo>
                <a:cubicBezTo>
                  <a:pt x="209" y="173"/>
                  <a:pt x="206" y="171"/>
                  <a:pt x="205" y="170"/>
                </a:cubicBezTo>
                <a:cubicBezTo>
                  <a:pt x="204" y="170"/>
                  <a:pt x="204" y="169"/>
                  <a:pt x="204" y="169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3" y="167"/>
                  <a:pt x="203" y="168"/>
                  <a:pt x="203" y="168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8"/>
                  <a:pt x="202" y="168"/>
                  <a:pt x="202" y="168"/>
                </a:cubicBezTo>
                <a:cubicBezTo>
                  <a:pt x="202" y="168"/>
                  <a:pt x="202" y="168"/>
                  <a:pt x="201" y="167"/>
                </a:cubicBezTo>
                <a:cubicBezTo>
                  <a:pt x="201" y="167"/>
                  <a:pt x="200" y="166"/>
                  <a:pt x="200" y="166"/>
                </a:cubicBezTo>
                <a:cubicBezTo>
                  <a:pt x="200" y="166"/>
                  <a:pt x="200" y="166"/>
                  <a:pt x="200" y="165"/>
                </a:cubicBezTo>
                <a:cubicBezTo>
                  <a:pt x="200" y="165"/>
                  <a:pt x="200" y="165"/>
                  <a:pt x="199" y="165"/>
                </a:cubicBezTo>
                <a:cubicBezTo>
                  <a:pt x="199" y="165"/>
                  <a:pt x="199" y="165"/>
                  <a:pt x="198" y="164"/>
                </a:cubicBezTo>
                <a:cubicBezTo>
                  <a:pt x="198" y="164"/>
                  <a:pt x="198" y="163"/>
                  <a:pt x="198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1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1"/>
                </a:cubicBezTo>
                <a:cubicBezTo>
                  <a:pt x="196" y="161"/>
                  <a:pt x="196" y="161"/>
                  <a:pt x="194" y="160"/>
                </a:cubicBezTo>
                <a:cubicBezTo>
                  <a:pt x="194" y="160"/>
                  <a:pt x="193" y="160"/>
                  <a:pt x="193" y="159"/>
                </a:cubicBezTo>
                <a:cubicBezTo>
                  <a:pt x="193" y="158"/>
                  <a:pt x="192" y="158"/>
                  <a:pt x="191" y="157"/>
                </a:cubicBezTo>
                <a:cubicBezTo>
                  <a:pt x="190" y="156"/>
                  <a:pt x="190" y="156"/>
                  <a:pt x="189" y="155"/>
                </a:cubicBezTo>
                <a:cubicBezTo>
                  <a:pt x="189" y="154"/>
                  <a:pt x="189" y="153"/>
                  <a:pt x="188" y="153"/>
                </a:cubicBezTo>
                <a:cubicBezTo>
                  <a:pt x="188" y="153"/>
                  <a:pt x="187" y="152"/>
                  <a:pt x="187" y="152"/>
                </a:cubicBezTo>
                <a:cubicBezTo>
                  <a:pt x="187" y="151"/>
                  <a:pt x="187" y="151"/>
                  <a:pt x="186" y="151"/>
                </a:cubicBezTo>
                <a:cubicBezTo>
                  <a:pt x="186" y="151"/>
                  <a:pt x="186" y="151"/>
                  <a:pt x="186" y="151"/>
                </a:cubicBezTo>
                <a:cubicBezTo>
                  <a:pt x="186" y="150"/>
                  <a:pt x="186" y="150"/>
                  <a:pt x="185" y="150"/>
                </a:cubicBezTo>
                <a:cubicBezTo>
                  <a:pt x="185" y="150"/>
                  <a:pt x="185" y="150"/>
                  <a:pt x="185" y="150"/>
                </a:cubicBezTo>
                <a:cubicBezTo>
                  <a:pt x="185" y="149"/>
                  <a:pt x="185" y="149"/>
                  <a:pt x="184" y="149"/>
                </a:cubicBezTo>
                <a:cubicBezTo>
                  <a:pt x="184" y="149"/>
                  <a:pt x="184" y="148"/>
                  <a:pt x="183" y="148"/>
                </a:cubicBezTo>
                <a:cubicBezTo>
                  <a:pt x="183" y="147"/>
                  <a:pt x="183" y="147"/>
                  <a:pt x="183" y="147"/>
                </a:cubicBezTo>
                <a:cubicBezTo>
                  <a:pt x="182" y="147"/>
                  <a:pt x="182" y="146"/>
                  <a:pt x="182" y="146"/>
                </a:cubicBezTo>
                <a:cubicBezTo>
                  <a:pt x="182" y="145"/>
                  <a:pt x="181" y="145"/>
                  <a:pt x="181" y="144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0" y="142"/>
                  <a:pt x="179" y="142"/>
                  <a:pt x="179" y="141"/>
                </a:cubicBezTo>
                <a:cubicBezTo>
                  <a:pt x="179" y="141"/>
                  <a:pt x="178" y="140"/>
                  <a:pt x="178" y="140"/>
                </a:cubicBezTo>
                <a:cubicBezTo>
                  <a:pt x="178" y="140"/>
                  <a:pt x="178" y="140"/>
                  <a:pt x="177" y="139"/>
                </a:cubicBezTo>
                <a:cubicBezTo>
                  <a:pt x="177" y="139"/>
                  <a:pt x="176" y="138"/>
                  <a:pt x="176" y="138"/>
                </a:cubicBezTo>
                <a:cubicBezTo>
                  <a:pt x="176" y="137"/>
                  <a:pt x="174" y="135"/>
                  <a:pt x="174" y="135"/>
                </a:cubicBezTo>
                <a:cubicBezTo>
                  <a:pt x="174" y="136"/>
                  <a:pt x="173" y="135"/>
                  <a:pt x="173" y="134"/>
                </a:cubicBezTo>
                <a:cubicBezTo>
                  <a:pt x="173" y="134"/>
                  <a:pt x="173" y="134"/>
                  <a:pt x="173" y="133"/>
                </a:cubicBezTo>
                <a:cubicBezTo>
                  <a:pt x="173" y="133"/>
                  <a:pt x="173" y="133"/>
                  <a:pt x="173" y="133"/>
                </a:cubicBezTo>
                <a:cubicBezTo>
                  <a:pt x="172" y="134"/>
                  <a:pt x="171" y="133"/>
                  <a:pt x="172" y="133"/>
                </a:cubicBezTo>
                <a:cubicBezTo>
                  <a:pt x="172" y="133"/>
                  <a:pt x="171" y="132"/>
                  <a:pt x="171" y="132"/>
                </a:cubicBezTo>
                <a:cubicBezTo>
                  <a:pt x="170" y="132"/>
                  <a:pt x="170" y="131"/>
                  <a:pt x="170" y="131"/>
                </a:cubicBezTo>
                <a:cubicBezTo>
                  <a:pt x="170" y="131"/>
                  <a:pt x="170" y="130"/>
                  <a:pt x="169" y="130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8" y="129"/>
                  <a:pt x="167" y="128"/>
                  <a:pt x="167" y="128"/>
                </a:cubicBezTo>
                <a:cubicBezTo>
                  <a:pt x="166" y="128"/>
                  <a:pt x="165" y="128"/>
                  <a:pt x="166" y="128"/>
                </a:cubicBezTo>
                <a:cubicBezTo>
                  <a:pt x="166" y="127"/>
                  <a:pt x="165" y="127"/>
                  <a:pt x="165" y="127"/>
                </a:cubicBezTo>
                <a:cubicBezTo>
                  <a:pt x="164" y="127"/>
                  <a:pt x="164" y="127"/>
                  <a:pt x="164" y="127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3" y="126"/>
                  <a:pt x="163" y="126"/>
                </a:cubicBezTo>
                <a:cubicBezTo>
                  <a:pt x="163" y="126"/>
                  <a:pt x="163" y="126"/>
                  <a:pt x="162" y="126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2" y="126"/>
                  <a:pt x="161" y="127"/>
                  <a:pt x="161" y="127"/>
                </a:cubicBezTo>
                <a:cubicBezTo>
                  <a:pt x="161" y="127"/>
                  <a:pt x="161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1" y="125"/>
                  <a:pt x="160" y="126"/>
                  <a:pt x="160" y="126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0" y="126"/>
                  <a:pt x="159" y="126"/>
                  <a:pt x="159" y="126"/>
                </a:cubicBezTo>
                <a:cubicBezTo>
                  <a:pt x="159" y="126"/>
                  <a:pt x="157" y="126"/>
                  <a:pt x="158" y="125"/>
                </a:cubicBezTo>
                <a:cubicBezTo>
                  <a:pt x="158" y="125"/>
                  <a:pt x="157" y="125"/>
                  <a:pt x="157" y="125"/>
                </a:cubicBezTo>
                <a:cubicBezTo>
                  <a:pt x="157" y="125"/>
                  <a:pt x="157" y="126"/>
                  <a:pt x="156" y="125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5" y="126"/>
                  <a:pt x="155" y="126"/>
                  <a:pt x="154" y="126"/>
                </a:cubicBezTo>
                <a:cubicBezTo>
                  <a:pt x="154" y="125"/>
                  <a:pt x="153" y="125"/>
                  <a:pt x="153" y="125"/>
                </a:cubicBezTo>
                <a:cubicBezTo>
                  <a:pt x="153" y="125"/>
                  <a:pt x="153" y="125"/>
                  <a:pt x="152" y="125"/>
                </a:cubicBezTo>
                <a:cubicBezTo>
                  <a:pt x="152" y="125"/>
                  <a:pt x="151" y="125"/>
                  <a:pt x="151" y="125"/>
                </a:cubicBezTo>
                <a:cubicBezTo>
                  <a:pt x="151" y="126"/>
                  <a:pt x="150" y="126"/>
                  <a:pt x="150" y="126"/>
                </a:cubicBezTo>
                <a:cubicBezTo>
                  <a:pt x="150" y="125"/>
                  <a:pt x="150" y="126"/>
                  <a:pt x="150" y="126"/>
                </a:cubicBezTo>
                <a:cubicBezTo>
                  <a:pt x="150" y="126"/>
                  <a:pt x="150" y="126"/>
                  <a:pt x="149" y="126"/>
                </a:cubicBezTo>
                <a:cubicBezTo>
                  <a:pt x="148" y="125"/>
                  <a:pt x="147" y="125"/>
                  <a:pt x="147" y="125"/>
                </a:cubicBezTo>
                <a:cubicBezTo>
                  <a:pt x="147" y="126"/>
                  <a:pt x="146" y="126"/>
                  <a:pt x="146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4" y="125"/>
                  <a:pt x="142" y="125"/>
                  <a:pt x="141" y="124"/>
                </a:cubicBezTo>
                <a:cubicBezTo>
                  <a:pt x="141" y="124"/>
                  <a:pt x="140" y="123"/>
                  <a:pt x="139" y="124"/>
                </a:cubicBezTo>
                <a:cubicBezTo>
                  <a:pt x="137" y="124"/>
                  <a:pt x="137" y="124"/>
                  <a:pt x="137" y="123"/>
                </a:cubicBezTo>
                <a:cubicBezTo>
                  <a:pt x="138" y="122"/>
                  <a:pt x="138" y="122"/>
                  <a:pt x="137" y="122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35" y="123"/>
                  <a:pt x="134" y="123"/>
                  <a:pt x="134" y="123"/>
                </a:cubicBezTo>
                <a:cubicBezTo>
                  <a:pt x="133" y="122"/>
                  <a:pt x="131" y="123"/>
                  <a:pt x="132" y="124"/>
                </a:cubicBezTo>
                <a:cubicBezTo>
                  <a:pt x="132" y="124"/>
                  <a:pt x="131" y="124"/>
                  <a:pt x="131" y="124"/>
                </a:cubicBezTo>
                <a:cubicBezTo>
                  <a:pt x="131" y="124"/>
                  <a:pt x="130" y="124"/>
                  <a:pt x="130" y="124"/>
                </a:cubicBezTo>
                <a:cubicBezTo>
                  <a:pt x="130" y="125"/>
                  <a:pt x="129" y="125"/>
                  <a:pt x="128" y="125"/>
                </a:cubicBezTo>
                <a:cubicBezTo>
                  <a:pt x="128" y="125"/>
                  <a:pt x="128" y="124"/>
                  <a:pt x="128" y="125"/>
                </a:cubicBezTo>
                <a:cubicBezTo>
                  <a:pt x="127" y="125"/>
                  <a:pt x="127" y="125"/>
                  <a:pt x="127" y="124"/>
                </a:cubicBezTo>
                <a:cubicBezTo>
                  <a:pt x="127" y="124"/>
                  <a:pt x="126" y="124"/>
                  <a:pt x="125" y="124"/>
                </a:cubicBezTo>
                <a:cubicBezTo>
                  <a:pt x="125" y="124"/>
                  <a:pt x="124" y="123"/>
                  <a:pt x="124" y="123"/>
                </a:cubicBezTo>
                <a:cubicBezTo>
                  <a:pt x="124" y="123"/>
                  <a:pt x="124" y="122"/>
                  <a:pt x="124" y="122"/>
                </a:cubicBezTo>
                <a:cubicBezTo>
                  <a:pt x="123" y="122"/>
                  <a:pt x="120" y="118"/>
                  <a:pt x="120" y="116"/>
                </a:cubicBezTo>
                <a:cubicBezTo>
                  <a:pt x="120" y="115"/>
                  <a:pt x="120" y="114"/>
                  <a:pt x="119" y="114"/>
                </a:cubicBezTo>
                <a:cubicBezTo>
                  <a:pt x="118" y="114"/>
                  <a:pt x="117" y="112"/>
                  <a:pt x="116" y="111"/>
                </a:cubicBezTo>
                <a:cubicBezTo>
                  <a:pt x="115" y="111"/>
                  <a:pt x="114" y="110"/>
                  <a:pt x="114" y="110"/>
                </a:cubicBezTo>
                <a:cubicBezTo>
                  <a:pt x="113" y="109"/>
                  <a:pt x="112" y="108"/>
                  <a:pt x="111" y="108"/>
                </a:cubicBezTo>
                <a:cubicBezTo>
                  <a:pt x="110" y="107"/>
                  <a:pt x="107" y="105"/>
                  <a:pt x="106" y="104"/>
                </a:cubicBezTo>
                <a:cubicBezTo>
                  <a:pt x="106" y="104"/>
                  <a:pt x="105" y="104"/>
                  <a:pt x="105" y="104"/>
                </a:cubicBezTo>
                <a:cubicBezTo>
                  <a:pt x="105" y="104"/>
                  <a:pt x="103" y="103"/>
                  <a:pt x="98" y="100"/>
                </a:cubicBezTo>
                <a:cubicBezTo>
                  <a:pt x="96" y="99"/>
                  <a:pt x="95" y="99"/>
                  <a:pt x="83" y="97"/>
                </a:cubicBezTo>
                <a:cubicBezTo>
                  <a:pt x="82" y="97"/>
                  <a:pt x="81" y="97"/>
                  <a:pt x="80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6"/>
                  <a:pt x="78" y="97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6"/>
                  <a:pt x="78" y="96"/>
                  <a:pt x="77" y="96"/>
                </a:cubicBezTo>
                <a:cubicBezTo>
                  <a:pt x="77" y="96"/>
                  <a:pt x="76" y="96"/>
                  <a:pt x="76" y="96"/>
                </a:cubicBezTo>
                <a:cubicBezTo>
                  <a:pt x="76" y="96"/>
                  <a:pt x="75" y="96"/>
                  <a:pt x="75" y="96"/>
                </a:cubicBezTo>
                <a:cubicBezTo>
                  <a:pt x="74" y="96"/>
                  <a:pt x="74" y="97"/>
                  <a:pt x="74" y="96"/>
                </a:cubicBezTo>
                <a:cubicBezTo>
                  <a:pt x="74" y="96"/>
                  <a:pt x="73" y="96"/>
                  <a:pt x="73" y="96"/>
                </a:cubicBezTo>
                <a:cubicBezTo>
                  <a:pt x="70" y="97"/>
                  <a:pt x="67" y="97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7"/>
                  <a:pt x="65" y="97"/>
                  <a:pt x="65" y="97"/>
                </a:cubicBezTo>
                <a:cubicBezTo>
                  <a:pt x="65" y="97"/>
                  <a:pt x="64" y="97"/>
                  <a:pt x="63" y="97"/>
                </a:cubicBezTo>
                <a:cubicBezTo>
                  <a:pt x="63" y="97"/>
                  <a:pt x="62" y="97"/>
                  <a:pt x="61" y="97"/>
                </a:cubicBezTo>
                <a:cubicBezTo>
                  <a:pt x="61" y="97"/>
                  <a:pt x="61" y="97"/>
                  <a:pt x="6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7"/>
                  <a:pt x="59" y="97"/>
                  <a:pt x="58" y="98"/>
                </a:cubicBezTo>
                <a:cubicBezTo>
                  <a:pt x="57" y="98"/>
                  <a:pt x="57" y="98"/>
                  <a:pt x="56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8"/>
                  <a:pt x="55" y="98"/>
                  <a:pt x="55" y="98"/>
                </a:cubicBezTo>
                <a:cubicBezTo>
                  <a:pt x="54" y="98"/>
                  <a:pt x="50" y="99"/>
                  <a:pt x="50" y="99"/>
                </a:cubicBezTo>
                <a:cubicBezTo>
                  <a:pt x="50" y="100"/>
                  <a:pt x="49" y="100"/>
                  <a:pt x="49" y="100"/>
                </a:cubicBezTo>
                <a:cubicBezTo>
                  <a:pt x="49" y="99"/>
                  <a:pt x="47" y="100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6" y="101"/>
                  <a:pt x="45" y="101"/>
                  <a:pt x="45" y="102"/>
                </a:cubicBezTo>
                <a:cubicBezTo>
                  <a:pt x="44" y="102"/>
                  <a:pt x="43" y="103"/>
                  <a:pt x="43" y="103"/>
                </a:cubicBezTo>
                <a:cubicBezTo>
                  <a:pt x="42" y="103"/>
                  <a:pt x="42" y="104"/>
                  <a:pt x="41" y="104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8" y="105"/>
                  <a:pt x="37" y="105"/>
                  <a:pt x="37" y="105"/>
                </a:cubicBezTo>
                <a:cubicBezTo>
                  <a:pt x="36" y="105"/>
                  <a:pt x="36" y="105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3" y="106"/>
                  <a:pt x="32" y="106"/>
                  <a:pt x="31" y="107"/>
                </a:cubicBezTo>
                <a:cubicBezTo>
                  <a:pt x="30" y="107"/>
                  <a:pt x="26" y="107"/>
                  <a:pt x="23" y="106"/>
                </a:cubicBezTo>
                <a:cubicBezTo>
                  <a:pt x="20" y="106"/>
                  <a:pt x="19" y="105"/>
                  <a:pt x="19" y="105"/>
                </a:cubicBezTo>
                <a:close/>
                <a:moveTo>
                  <a:pt x="30" y="103"/>
                </a:moveTo>
                <a:cubicBezTo>
                  <a:pt x="31" y="103"/>
                  <a:pt x="33" y="103"/>
                  <a:pt x="34" y="103"/>
                </a:cubicBezTo>
                <a:cubicBezTo>
                  <a:pt x="35" y="102"/>
                  <a:pt x="36" y="102"/>
                  <a:pt x="36" y="102"/>
                </a:cubicBezTo>
                <a:cubicBezTo>
                  <a:pt x="37" y="102"/>
                  <a:pt x="39" y="101"/>
                  <a:pt x="41" y="101"/>
                </a:cubicBezTo>
                <a:cubicBezTo>
                  <a:pt x="45" y="98"/>
                  <a:pt x="49" y="97"/>
                  <a:pt x="51" y="96"/>
                </a:cubicBezTo>
                <a:cubicBezTo>
                  <a:pt x="53" y="95"/>
                  <a:pt x="53" y="95"/>
                  <a:pt x="57" y="95"/>
                </a:cubicBezTo>
                <a:cubicBezTo>
                  <a:pt x="58" y="95"/>
                  <a:pt x="59" y="95"/>
                  <a:pt x="60" y="94"/>
                </a:cubicBezTo>
                <a:cubicBezTo>
                  <a:pt x="60" y="94"/>
                  <a:pt x="62" y="94"/>
                  <a:pt x="63" y="94"/>
                </a:cubicBezTo>
                <a:cubicBezTo>
                  <a:pt x="64" y="94"/>
                  <a:pt x="66" y="94"/>
                  <a:pt x="66" y="93"/>
                </a:cubicBezTo>
                <a:cubicBezTo>
                  <a:pt x="66" y="93"/>
                  <a:pt x="66" y="93"/>
                  <a:pt x="66" y="94"/>
                </a:cubicBezTo>
                <a:cubicBezTo>
                  <a:pt x="66" y="94"/>
                  <a:pt x="67" y="94"/>
                  <a:pt x="67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68" y="94"/>
                  <a:pt x="68" y="94"/>
                  <a:pt x="69" y="93"/>
                </a:cubicBezTo>
                <a:cubicBezTo>
                  <a:pt x="69" y="93"/>
                  <a:pt x="69" y="93"/>
                  <a:pt x="70" y="93"/>
                </a:cubicBezTo>
                <a:cubicBezTo>
                  <a:pt x="70" y="94"/>
                  <a:pt x="73" y="94"/>
                  <a:pt x="74" y="93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6" y="93"/>
                  <a:pt x="76" y="93"/>
                </a:cubicBezTo>
                <a:cubicBezTo>
                  <a:pt x="76" y="93"/>
                  <a:pt x="77" y="93"/>
                  <a:pt x="77" y="93"/>
                </a:cubicBezTo>
                <a:cubicBezTo>
                  <a:pt x="78" y="93"/>
                  <a:pt x="81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4"/>
                  <a:pt x="85" y="94"/>
                  <a:pt x="87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9" y="95"/>
                  <a:pt x="90" y="95"/>
                  <a:pt x="91" y="95"/>
                </a:cubicBezTo>
                <a:cubicBezTo>
                  <a:pt x="91" y="95"/>
                  <a:pt x="92" y="95"/>
                  <a:pt x="93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4" y="96"/>
                  <a:pt x="95" y="96"/>
                  <a:pt x="97" y="96"/>
                </a:cubicBezTo>
                <a:cubicBezTo>
                  <a:pt x="98" y="97"/>
                  <a:pt x="98" y="97"/>
                  <a:pt x="99" y="97"/>
                </a:cubicBezTo>
                <a:cubicBezTo>
                  <a:pt x="100" y="98"/>
                  <a:pt x="102" y="99"/>
                  <a:pt x="104" y="99"/>
                </a:cubicBezTo>
                <a:cubicBezTo>
                  <a:pt x="105" y="100"/>
                  <a:pt x="107" y="101"/>
                  <a:pt x="107" y="101"/>
                </a:cubicBezTo>
                <a:cubicBezTo>
                  <a:pt x="108" y="102"/>
                  <a:pt x="108" y="102"/>
                  <a:pt x="109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0" y="103"/>
                  <a:pt x="110" y="103"/>
                  <a:pt x="111" y="104"/>
                </a:cubicBezTo>
                <a:cubicBezTo>
                  <a:pt x="112" y="105"/>
                  <a:pt x="112" y="105"/>
                  <a:pt x="112" y="104"/>
                </a:cubicBezTo>
                <a:cubicBezTo>
                  <a:pt x="112" y="104"/>
                  <a:pt x="111" y="102"/>
                  <a:pt x="111" y="102"/>
                </a:cubicBezTo>
                <a:cubicBezTo>
                  <a:pt x="110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2"/>
                  <a:pt x="110" y="101"/>
                  <a:pt x="110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08" y="100"/>
                  <a:pt x="106" y="99"/>
                  <a:pt x="106" y="99"/>
                </a:cubicBezTo>
                <a:cubicBezTo>
                  <a:pt x="106" y="99"/>
                  <a:pt x="106" y="98"/>
                  <a:pt x="105" y="98"/>
                </a:cubicBezTo>
                <a:cubicBezTo>
                  <a:pt x="105" y="98"/>
                  <a:pt x="104" y="98"/>
                  <a:pt x="104" y="98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7"/>
                  <a:pt x="103" y="97"/>
                  <a:pt x="102" y="97"/>
                </a:cubicBezTo>
                <a:cubicBezTo>
                  <a:pt x="102" y="96"/>
                  <a:pt x="100" y="95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95"/>
                  <a:pt x="98" y="95"/>
                  <a:pt x="98" y="95"/>
                </a:cubicBezTo>
                <a:cubicBezTo>
                  <a:pt x="97" y="95"/>
                  <a:pt x="95" y="94"/>
                  <a:pt x="94" y="93"/>
                </a:cubicBezTo>
                <a:cubicBezTo>
                  <a:pt x="94" y="93"/>
                  <a:pt x="93" y="92"/>
                  <a:pt x="93" y="93"/>
                </a:cubicBezTo>
                <a:cubicBezTo>
                  <a:pt x="93" y="93"/>
                  <a:pt x="92" y="93"/>
                  <a:pt x="91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89" y="92"/>
                  <a:pt x="87" y="92"/>
                  <a:pt x="85" y="91"/>
                </a:cubicBezTo>
                <a:cubicBezTo>
                  <a:pt x="82" y="90"/>
                  <a:pt x="81" y="90"/>
                  <a:pt x="81" y="91"/>
                </a:cubicBezTo>
                <a:cubicBezTo>
                  <a:pt x="81" y="91"/>
                  <a:pt x="80" y="91"/>
                  <a:pt x="79" y="91"/>
                </a:cubicBezTo>
                <a:cubicBezTo>
                  <a:pt x="78" y="90"/>
                  <a:pt x="78" y="90"/>
                  <a:pt x="78" y="91"/>
                </a:cubicBezTo>
                <a:cubicBezTo>
                  <a:pt x="78" y="91"/>
                  <a:pt x="77" y="91"/>
                  <a:pt x="77" y="91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6" y="91"/>
                  <a:pt x="75" y="91"/>
                </a:cubicBezTo>
                <a:cubicBezTo>
                  <a:pt x="75" y="90"/>
                  <a:pt x="74" y="90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90"/>
                  <a:pt x="72" y="90"/>
                  <a:pt x="72" y="90"/>
                </a:cubicBezTo>
                <a:cubicBezTo>
                  <a:pt x="71" y="90"/>
                  <a:pt x="66" y="91"/>
                  <a:pt x="65" y="90"/>
                </a:cubicBezTo>
                <a:cubicBezTo>
                  <a:pt x="64" y="90"/>
                  <a:pt x="63" y="90"/>
                  <a:pt x="62" y="91"/>
                </a:cubicBezTo>
                <a:cubicBezTo>
                  <a:pt x="61" y="91"/>
                  <a:pt x="60" y="91"/>
                  <a:pt x="60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8" y="91"/>
                </a:cubicBezTo>
                <a:cubicBezTo>
                  <a:pt x="58" y="91"/>
                  <a:pt x="58" y="91"/>
                  <a:pt x="58" y="92"/>
                </a:cubicBezTo>
                <a:cubicBezTo>
                  <a:pt x="58" y="92"/>
                  <a:pt x="57" y="92"/>
                  <a:pt x="57" y="92"/>
                </a:cubicBezTo>
                <a:cubicBezTo>
                  <a:pt x="56" y="92"/>
                  <a:pt x="55" y="92"/>
                  <a:pt x="54" y="92"/>
                </a:cubicBezTo>
                <a:cubicBezTo>
                  <a:pt x="54" y="92"/>
                  <a:pt x="53" y="93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3"/>
                  <a:pt x="51" y="94"/>
                  <a:pt x="51" y="93"/>
                </a:cubicBezTo>
                <a:cubicBezTo>
                  <a:pt x="50" y="93"/>
                  <a:pt x="48" y="94"/>
                  <a:pt x="48" y="94"/>
                </a:cubicBezTo>
                <a:cubicBezTo>
                  <a:pt x="48" y="94"/>
                  <a:pt x="48" y="94"/>
                  <a:pt x="47" y="95"/>
                </a:cubicBezTo>
                <a:cubicBezTo>
                  <a:pt x="47" y="95"/>
                  <a:pt x="46" y="95"/>
                  <a:pt x="47" y="95"/>
                </a:cubicBezTo>
                <a:cubicBezTo>
                  <a:pt x="47" y="96"/>
                  <a:pt x="47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5"/>
                  <a:pt x="45" y="96"/>
                  <a:pt x="44" y="97"/>
                </a:cubicBezTo>
                <a:cubicBezTo>
                  <a:pt x="43" y="97"/>
                  <a:pt x="43" y="98"/>
                  <a:pt x="42" y="98"/>
                </a:cubicBezTo>
                <a:cubicBezTo>
                  <a:pt x="41" y="98"/>
                  <a:pt x="41" y="98"/>
                  <a:pt x="40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9"/>
                  <a:pt x="38" y="99"/>
                </a:cubicBezTo>
                <a:cubicBezTo>
                  <a:pt x="38" y="99"/>
                  <a:pt x="38" y="100"/>
                  <a:pt x="37" y="100"/>
                </a:cubicBezTo>
                <a:cubicBezTo>
                  <a:pt x="37" y="99"/>
                  <a:pt x="37" y="100"/>
                  <a:pt x="37" y="100"/>
                </a:cubicBezTo>
                <a:cubicBezTo>
                  <a:pt x="37" y="100"/>
                  <a:pt x="36" y="100"/>
                  <a:pt x="35" y="100"/>
                </a:cubicBezTo>
                <a:cubicBezTo>
                  <a:pt x="35" y="100"/>
                  <a:pt x="34" y="100"/>
                  <a:pt x="34" y="101"/>
                </a:cubicBezTo>
                <a:cubicBezTo>
                  <a:pt x="34" y="101"/>
                  <a:pt x="33" y="101"/>
                  <a:pt x="33" y="101"/>
                </a:cubicBezTo>
                <a:cubicBezTo>
                  <a:pt x="33" y="101"/>
                  <a:pt x="32" y="101"/>
                  <a:pt x="31" y="102"/>
                </a:cubicBezTo>
                <a:cubicBezTo>
                  <a:pt x="30" y="102"/>
                  <a:pt x="29" y="102"/>
                  <a:pt x="29" y="102"/>
                </a:cubicBezTo>
                <a:cubicBezTo>
                  <a:pt x="29" y="102"/>
                  <a:pt x="28" y="102"/>
                  <a:pt x="27" y="102"/>
                </a:cubicBezTo>
                <a:cubicBezTo>
                  <a:pt x="26" y="102"/>
                  <a:pt x="26" y="102"/>
                  <a:pt x="25" y="102"/>
                </a:cubicBezTo>
                <a:cubicBezTo>
                  <a:pt x="25" y="102"/>
                  <a:pt x="25" y="102"/>
                  <a:pt x="24" y="102"/>
                </a:cubicBezTo>
                <a:cubicBezTo>
                  <a:pt x="24" y="103"/>
                  <a:pt x="24" y="103"/>
                  <a:pt x="26" y="103"/>
                </a:cubicBezTo>
                <a:cubicBezTo>
                  <a:pt x="27" y="104"/>
                  <a:pt x="28" y="104"/>
                  <a:pt x="30" y="103"/>
                </a:cubicBezTo>
                <a:close/>
                <a:moveTo>
                  <a:pt x="220" y="176"/>
                </a:moveTo>
                <a:cubicBezTo>
                  <a:pt x="220" y="176"/>
                  <a:pt x="221" y="176"/>
                  <a:pt x="221" y="176"/>
                </a:cubicBezTo>
                <a:cubicBezTo>
                  <a:pt x="221" y="176"/>
                  <a:pt x="221" y="175"/>
                  <a:pt x="220" y="175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0" y="174"/>
                  <a:pt x="219" y="174"/>
                  <a:pt x="219" y="174"/>
                </a:cubicBezTo>
                <a:cubicBezTo>
                  <a:pt x="218" y="173"/>
                  <a:pt x="216" y="173"/>
                  <a:pt x="215" y="172"/>
                </a:cubicBezTo>
                <a:cubicBezTo>
                  <a:pt x="214" y="171"/>
                  <a:pt x="214" y="171"/>
                  <a:pt x="214" y="171"/>
                </a:cubicBezTo>
                <a:cubicBezTo>
                  <a:pt x="213" y="170"/>
                  <a:pt x="213" y="170"/>
                  <a:pt x="212" y="170"/>
                </a:cubicBezTo>
                <a:cubicBezTo>
                  <a:pt x="212" y="169"/>
                  <a:pt x="211" y="169"/>
                  <a:pt x="210" y="168"/>
                </a:cubicBezTo>
                <a:cubicBezTo>
                  <a:pt x="210" y="167"/>
                  <a:pt x="209" y="167"/>
                  <a:pt x="209" y="167"/>
                </a:cubicBezTo>
                <a:cubicBezTo>
                  <a:pt x="209" y="167"/>
                  <a:pt x="208" y="166"/>
                  <a:pt x="208" y="166"/>
                </a:cubicBezTo>
                <a:cubicBezTo>
                  <a:pt x="207" y="165"/>
                  <a:pt x="207" y="165"/>
                  <a:pt x="206" y="164"/>
                </a:cubicBezTo>
                <a:cubicBezTo>
                  <a:pt x="206" y="164"/>
                  <a:pt x="206" y="164"/>
                  <a:pt x="205" y="163"/>
                </a:cubicBezTo>
                <a:cubicBezTo>
                  <a:pt x="205" y="163"/>
                  <a:pt x="205" y="163"/>
                  <a:pt x="204" y="162"/>
                </a:cubicBezTo>
                <a:cubicBezTo>
                  <a:pt x="204" y="162"/>
                  <a:pt x="203" y="161"/>
                  <a:pt x="202" y="161"/>
                </a:cubicBezTo>
                <a:cubicBezTo>
                  <a:pt x="201" y="161"/>
                  <a:pt x="200" y="160"/>
                  <a:pt x="199" y="158"/>
                </a:cubicBezTo>
                <a:cubicBezTo>
                  <a:pt x="199" y="158"/>
                  <a:pt x="199" y="158"/>
                  <a:pt x="199" y="158"/>
                </a:cubicBezTo>
                <a:cubicBezTo>
                  <a:pt x="198" y="158"/>
                  <a:pt x="198" y="157"/>
                  <a:pt x="198" y="157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56"/>
                  <a:pt x="197" y="156"/>
                  <a:pt x="197" y="156"/>
                </a:cubicBezTo>
                <a:cubicBezTo>
                  <a:pt x="197" y="155"/>
                  <a:pt x="197" y="155"/>
                  <a:pt x="196" y="155"/>
                </a:cubicBezTo>
                <a:cubicBezTo>
                  <a:pt x="196" y="155"/>
                  <a:pt x="196" y="154"/>
                  <a:pt x="196" y="154"/>
                </a:cubicBezTo>
                <a:cubicBezTo>
                  <a:pt x="196" y="154"/>
                  <a:pt x="196" y="153"/>
                  <a:pt x="193" y="151"/>
                </a:cubicBezTo>
                <a:cubicBezTo>
                  <a:pt x="193" y="150"/>
                  <a:pt x="192" y="149"/>
                  <a:pt x="192" y="148"/>
                </a:cubicBezTo>
                <a:cubicBezTo>
                  <a:pt x="192" y="148"/>
                  <a:pt x="191" y="148"/>
                  <a:pt x="191" y="148"/>
                </a:cubicBezTo>
                <a:cubicBezTo>
                  <a:pt x="191" y="148"/>
                  <a:pt x="191" y="148"/>
                  <a:pt x="191" y="147"/>
                </a:cubicBezTo>
                <a:cubicBezTo>
                  <a:pt x="191" y="147"/>
                  <a:pt x="191" y="147"/>
                  <a:pt x="191" y="147"/>
                </a:cubicBezTo>
                <a:cubicBezTo>
                  <a:pt x="190" y="147"/>
                  <a:pt x="190" y="146"/>
                  <a:pt x="190" y="146"/>
                </a:cubicBezTo>
                <a:cubicBezTo>
                  <a:pt x="190" y="146"/>
                  <a:pt x="189" y="145"/>
                  <a:pt x="189" y="145"/>
                </a:cubicBezTo>
                <a:cubicBezTo>
                  <a:pt x="189" y="145"/>
                  <a:pt x="189" y="145"/>
                  <a:pt x="188" y="144"/>
                </a:cubicBezTo>
                <a:cubicBezTo>
                  <a:pt x="188" y="143"/>
                  <a:pt x="187" y="142"/>
                  <a:pt x="186" y="142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6" y="141"/>
                  <a:pt x="186" y="140"/>
                  <a:pt x="185" y="140"/>
                </a:cubicBezTo>
                <a:cubicBezTo>
                  <a:pt x="185" y="140"/>
                  <a:pt x="184" y="139"/>
                  <a:pt x="184" y="139"/>
                </a:cubicBezTo>
                <a:cubicBezTo>
                  <a:pt x="184" y="139"/>
                  <a:pt x="184" y="138"/>
                  <a:pt x="184" y="138"/>
                </a:cubicBezTo>
                <a:cubicBezTo>
                  <a:pt x="183" y="138"/>
                  <a:pt x="183" y="137"/>
                  <a:pt x="183" y="137"/>
                </a:cubicBezTo>
                <a:cubicBezTo>
                  <a:pt x="183" y="137"/>
                  <a:pt x="183" y="136"/>
                  <a:pt x="183" y="136"/>
                </a:cubicBezTo>
                <a:cubicBezTo>
                  <a:pt x="183" y="136"/>
                  <a:pt x="182" y="135"/>
                  <a:pt x="181" y="134"/>
                </a:cubicBezTo>
                <a:cubicBezTo>
                  <a:pt x="181" y="133"/>
                  <a:pt x="180" y="132"/>
                  <a:pt x="180" y="132"/>
                </a:cubicBezTo>
                <a:cubicBezTo>
                  <a:pt x="179" y="132"/>
                  <a:pt x="179" y="131"/>
                  <a:pt x="179" y="131"/>
                </a:cubicBezTo>
                <a:cubicBezTo>
                  <a:pt x="178" y="129"/>
                  <a:pt x="173" y="123"/>
                  <a:pt x="170" y="121"/>
                </a:cubicBezTo>
                <a:cubicBezTo>
                  <a:pt x="170" y="121"/>
                  <a:pt x="169" y="120"/>
                  <a:pt x="169" y="120"/>
                </a:cubicBezTo>
                <a:cubicBezTo>
                  <a:pt x="169" y="119"/>
                  <a:pt x="168" y="119"/>
                  <a:pt x="168" y="119"/>
                </a:cubicBezTo>
                <a:cubicBezTo>
                  <a:pt x="168" y="119"/>
                  <a:pt x="166" y="119"/>
                  <a:pt x="167" y="118"/>
                </a:cubicBezTo>
                <a:cubicBezTo>
                  <a:pt x="167" y="118"/>
                  <a:pt x="167" y="118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9"/>
                  <a:pt x="166" y="119"/>
                  <a:pt x="165" y="118"/>
                </a:cubicBezTo>
                <a:cubicBezTo>
                  <a:pt x="165" y="117"/>
                  <a:pt x="165" y="117"/>
                  <a:pt x="164" y="117"/>
                </a:cubicBezTo>
                <a:cubicBezTo>
                  <a:pt x="164" y="118"/>
                  <a:pt x="162" y="117"/>
                  <a:pt x="162" y="117"/>
                </a:cubicBezTo>
                <a:cubicBezTo>
                  <a:pt x="162" y="116"/>
                  <a:pt x="162" y="116"/>
                  <a:pt x="161" y="116"/>
                </a:cubicBezTo>
                <a:cubicBezTo>
                  <a:pt x="160" y="117"/>
                  <a:pt x="160" y="117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7"/>
                  <a:pt x="159" y="117"/>
                  <a:pt x="159" y="117"/>
                </a:cubicBezTo>
                <a:cubicBezTo>
                  <a:pt x="158" y="117"/>
                  <a:pt x="157" y="116"/>
                  <a:pt x="156" y="116"/>
                </a:cubicBezTo>
                <a:cubicBezTo>
                  <a:pt x="156" y="115"/>
                  <a:pt x="156" y="115"/>
                  <a:pt x="156" y="116"/>
                </a:cubicBezTo>
                <a:cubicBezTo>
                  <a:pt x="156" y="117"/>
                  <a:pt x="155" y="117"/>
                  <a:pt x="155" y="116"/>
                </a:cubicBezTo>
                <a:cubicBezTo>
                  <a:pt x="155" y="115"/>
                  <a:pt x="155" y="115"/>
                  <a:pt x="155" y="116"/>
                </a:cubicBezTo>
                <a:cubicBezTo>
                  <a:pt x="155" y="117"/>
                  <a:pt x="154" y="117"/>
                  <a:pt x="154" y="116"/>
                </a:cubicBezTo>
                <a:cubicBezTo>
                  <a:pt x="154" y="116"/>
                  <a:pt x="154" y="116"/>
                  <a:pt x="154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2" y="116"/>
                  <a:pt x="152" y="116"/>
                  <a:pt x="152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0" y="117"/>
                  <a:pt x="150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0" y="118"/>
                  <a:pt x="149" y="118"/>
                  <a:pt x="148" y="118"/>
                </a:cubicBezTo>
                <a:cubicBezTo>
                  <a:pt x="147" y="119"/>
                  <a:pt x="147" y="119"/>
                  <a:pt x="147" y="119"/>
                </a:cubicBezTo>
                <a:cubicBezTo>
                  <a:pt x="147" y="119"/>
                  <a:pt x="146" y="119"/>
                  <a:pt x="145" y="120"/>
                </a:cubicBezTo>
                <a:cubicBezTo>
                  <a:pt x="144" y="120"/>
                  <a:pt x="143" y="120"/>
                  <a:pt x="142" y="120"/>
                </a:cubicBezTo>
                <a:cubicBezTo>
                  <a:pt x="141" y="120"/>
                  <a:pt x="141" y="119"/>
                  <a:pt x="141" y="120"/>
                </a:cubicBezTo>
                <a:cubicBezTo>
                  <a:pt x="141" y="120"/>
                  <a:pt x="140" y="120"/>
                  <a:pt x="140" y="120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39" y="121"/>
                  <a:pt x="140" y="121"/>
                  <a:pt x="141" y="121"/>
                </a:cubicBezTo>
                <a:cubicBezTo>
                  <a:pt x="145" y="122"/>
                  <a:pt x="146" y="123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3"/>
                  <a:pt x="149" y="123"/>
                  <a:pt x="149" y="123"/>
                </a:cubicBezTo>
                <a:cubicBezTo>
                  <a:pt x="150" y="123"/>
                  <a:pt x="151" y="123"/>
                  <a:pt x="152" y="123"/>
                </a:cubicBezTo>
                <a:cubicBezTo>
                  <a:pt x="155" y="123"/>
                  <a:pt x="157" y="123"/>
                  <a:pt x="157" y="123"/>
                </a:cubicBezTo>
                <a:cubicBezTo>
                  <a:pt x="158" y="123"/>
                  <a:pt x="158" y="123"/>
                  <a:pt x="158" y="123"/>
                </a:cubicBezTo>
                <a:cubicBezTo>
                  <a:pt x="159" y="123"/>
                  <a:pt x="160" y="123"/>
                  <a:pt x="160" y="123"/>
                </a:cubicBezTo>
                <a:cubicBezTo>
                  <a:pt x="160" y="123"/>
                  <a:pt x="160" y="123"/>
                  <a:pt x="160" y="123"/>
                </a:cubicBezTo>
                <a:cubicBezTo>
                  <a:pt x="160" y="123"/>
                  <a:pt x="161" y="123"/>
                  <a:pt x="161" y="123"/>
                </a:cubicBezTo>
                <a:cubicBezTo>
                  <a:pt x="162" y="124"/>
                  <a:pt x="167" y="125"/>
                  <a:pt x="167" y="125"/>
                </a:cubicBezTo>
                <a:cubicBezTo>
                  <a:pt x="167" y="125"/>
                  <a:pt x="170" y="126"/>
                  <a:pt x="170" y="126"/>
                </a:cubicBezTo>
                <a:cubicBezTo>
                  <a:pt x="170" y="126"/>
                  <a:pt x="170" y="127"/>
                  <a:pt x="171" y="127"/>
                </a:cubicBezTo>
                <a:cubicBezTo>
                  <a:pt x="171" y="128"/>
                  <a:pt x="172" y="129"/>
                  <a:pt x="172" y="129"/>
                </a:cubicBezTo>
                <a:cubicBezTo>
                  <a:pt x="172" y="129"/>
                  <a:pt x="172" y="129"/>
                  <a:pt x="172" y="129"/>
                </a:cubicBezTo>
                <a:cubicBezTo>
                  <a:pt x="173" y="130"/>
                  <a:pt x="175" y="132"/>
                  <a:pt x="175" y="133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76" y="133"/>
                  <a:pt x="176" y="133"/>
                  <a:pt x="176" y="134"/>
                </a:cubicBezTo>
                <a:cubicBezTo>
                  <a:pt x="177" y="134"/>
                  <a:pt x="177" y="135"/>
                  <a:pt x="177" y="135"/>
                </a:cubicBezTo>
                <a:cubicBezTo>
                  <a:pt x="177" y="134"/>
                  <a:pt x="178" y="135"/>
                  <a:pt x="178" y="135"/>
                </a:cubicBezTo>
                <a:cubicBezTo>
                  <a:pt x="178" y="135"/>
                  <a:pt x="178" y="136"/>
                  <a:pt x="178" y="136"/>
                </a:cubicBezTo>
                <a:cubicBezTo>
                  <a:pt x="179" y="136"/>
                  <a:pt x="179" y="136"/>
                  <a:pt x="179" y="137"/>
                </a:cubicBezTo>
                <a:cubicBezTo>
                  <a:pt x="179" y="137"/>
                  <a:pt x="179" y="138"/>
                  <a:pt x="179" y="138"/>
                </a:cubicBezTo>
                <a:cubicBezTo>
                  <a:pt x="180" y="138"/>
                  <a:pt x="180" y="138"/>
                  <a:pt x="180" y="139"/>
                </a:cubicBezTo>
                <a:cubicBezTo>
                  <a:pt x="180" y="139"/>
                  <a:pt x="181" y="139"/>
                  <a:pt x="181" y="139"/>
                </a:cubicBezTo>
                <a:cubicBezTo>
                  <a:pt x="182" y="140"/>
                  <a:pt x="184" y="142"/>
                  <a:pt x="183" y="142"/>
                </a:cubicBezTo>
                <a:cubicBezTo>
                  <a:pt x="183" y="143"/>
                  <a:pt x="183" y="143"/>
                  <a:pt x="184" y="143"/>
                </a:cubicBezTo>
                <a:cubicBezTo>
                  <a:pt x="184" y="143"/>
                  <a:pt x="184" y="143"/>
                  <a:pt x="184" y="144"/>
                </a:cubicBezTo>
                <a:cubicBezTo>
                  <a:pt x="184" y="144"/>
                  <a:pt x="185" y="144"/>
                  <a:pt x="185" y="144"/>
                </a:cubicBezTo>
                <a:cubicBezTo>
                  <a:pt x="185" y="144"/>
                  <a:pt x="186" y="144"/>
                  <a:pt x="186" y="145"/>
                </a:cubicBezTo>
                <a:cubicBezTo>
                  <a:pt x="186" y="145"/>
                  <a:pt x="186" y="145"/>
                  <a:pt x="186" y="145"/>
                </a:cubicBezTo>
                <a:cubicBezTo>
                  <a:pt x="186" y="145"/>
                  <a:pt x="187" y="146"/>
                  <a:pt x="187" y="146"/>
                </a:cubicBezTo>
                <a:cubicBezTo>
                  <a:pt x="187" y="146"/>
                  <a:pt x="187" y="146"/>
                  <a:pt x="187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8"/>
                  <a:pt x="189" y="148"/>
                  <a:pt x="189" y="148"/>
                </a:cubicBezTo>
                <a:cubicBezTo>
                  <a:pt x="189" y="149"/>
                  <a:pt x="190" y="150"/>
                  <a:pt x="191" y="150"/>
                </a:cubicBezTo>
                <a:cubicBezTo>
                  <a:pt x="191" y="150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2"/>
                  <a:pt x="192" y="152"/>
                </a:cubicBezTo>
                <a:cubicBezTo>
                  <a:pt x="192" y="153"/>
                  <a:pt x="193" y="153"/>
                  <a:pt x="193" y="153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3" y="154"/>
                  <a:pt x="194" y="154"/>
                  <a:pt x="194" y="154"/>
                </a:cubicBezTo>
                <a:cubicBezTo>
                  <a:pt x="194" y="155"/>
                  <a:pt x="194" y="155"/>
                  <a:pt x="195" y="155"/>
                </a:cubicBezTo>
                <a:cubicBezTo>
                  <a:pt x="195" y="156"/>
                  <a:pt x="196" y="156"/>
                  <a:pt x="196" y="156"/>
                </a:cubicBezTo>
                <a:cubicBezTo>
                  <a:pt x="196" y="156"/>
                  <a:pt x="196" y="157"/>
                  <a:pt x="196" y="157"/>
                </a:cubicBezTo>
                <a:cubicBezTo>
                  <a:pt x="196" y="157"/>
                  <a:pt x="197" y="157"/>
                  <a:pt x="197" y="157"/>
                </a:cubicBezTo>
                <a:cubicBezTo>
                  <a:pt x="197" y="158"/>
                  <a:pt x="197" y="158"/>
                  <a:pt x="198" y="158"/>
                </a:cubicBezTo>
                <a:cubicBezTo>
                  <a:pt x="198" y="158"/>
                  <a:pt x="198" y="158"/>
                  <a:pt x="199" y="159"/>
                </a:cubicBezTo>
                <a:cubicBezTo>
                  <a:pt x="199" y="160"/>
                  <a:pt x="200" y="160"/>
                  <a:pt x="200" y="160"/>
                </a:cubicBezTo>
                <a:cubicBezTo>
                  <a:pt x="200" y="160"/>
                  <a:pt x="201" y="161"/>
                  <a:pt x="202" y="162"/>
                </a:cubicBezTo>
                <a:cubicBezTo>
                  <a:pt x="202" y="163"/>
                  <a:pt x="203" y="164"/>
                  <a:pt x="203" y="164"/>
                </a:cubicBezTo>
                <a:cubicBezTo>
                  <a:pt x="204" y="164"/>
                  <a:pt x="204" y="164"/>
                  <a:pt x="204" y="165"/>
                </a:cubicBezTo>
                <a:cubicBezTo>
                  <a:pt x="205" y="165"/>
                  <a:pt x="205" y="166"/>
                  <a:pt x="205" y="166"/>
                </a:cubicBezTo>
                <a:cubicBezTo>
                  <a:pt x="206" y="166"/>
                  <a:pt x="206" y="166"/>
                  <a:pt x="206" y="166"/>
                </a:cubicBezTo>
                <a:cubicBezTo>
                  <a:pt x="206" y="166"/>
                  <a:pt x="206" y="167"/>
                  <a:pt x="207" y="167"/>
                </a:cubicBezTo>
                <a:cubicBezTo>
                  <a:pt x="208" y="167"/>
                  <a:pt x="208" y="167"/>
                  <a:pt x="208" y="168"/>
                </a:cubicBezTo>
                <a:cubicBezTo>
                  <a:pt x="208" y="168"/>
                  <a:pt x="208" y="169"/>
                  <a:pt x="209" y="169"/>
                </a:cubicBezTo>
                <a:cubicBezTo>
                  <a:pt x="209" y="168"/>
                  <a:pt x="209" y="169"/>
                  <a:pt x="210" y="169"/>
                </a:cubicBezTo>
                <a:cubicBezTo>
                  <a:pt x="210" y="169"/>
                  <a:pt x="211" y="170"/>
                  <a:pt x="212" y="171"/>
                </a:cubicBezTo>
                <a:cubicBezTo>
                  <a:pt x="212" y="171"/>
                  <a:pt x="213" y="172"/>
                  <a:pt x="213" y="172"/>
                </a:cubicBezTo>
                <a:cubicBezTo>
                  <a:pt x="213" y="172"/>
                  <a:pt x="214" y="173"/>
                  <a:pt x="215" y="173"/>
                </a:cubicBezTo>
                <a:cubicBezTo>
                  <a:pt x="215" y="173"/>
                  <a:pt x="216" y="174"/>
                  <a:pt x="216" y="174"/>
                </a:cubicBezTo>
                <a:cubicBezTo>
                  <a:pt x="216" y="174"/>
                  <a:pt x="216" y="174"/>
                  <a:pt x="217" y="175"/>
                </a:cubicBezTo>
                <a:cubicBezTo>
                  <a:pt x="218" y="175"/>
                  <a:pt x="218" y="175"/>
                  <a:pt x="218" y="176"/>
                </a:cubicBezTo>
                <a:cubicBezTo>
                  <a:pt x="218" y="176"/>
                  <a:pt x="219" y="176"/>
                  <a:pt x="219" y="176"/>
                </a:cubicBezTo>
                <a:cubicBezTo>
                  <a:pt x="219" y="176"/>
                  <a:pt x="219" y="176"/>
                  <a:pt x="220" y="176"/>
                </a:cubicBezTo>
                <a:close/>
                <a:moveTo>
                  <a:pt x="20" y="98"/>
                </a:moveTo>
                <a:cubicBezTo>
                  <a:pt x="20" y="98"/>
                  <a:pt x="21" y="98"/>
                  <a:pt x="21" y="98"/>
                </a:cubicBezTo>
                <a:cubicBezTo>
                  <a:pt x="22" y="98"/>
                  <a:pt x="22" y="98"/>
                  <a:pt x="23" y="98"/>
                </a:cubicBezTo>
                <a:cubicBezTo>
                  <a:pt x="23" y="98"/>
                  <a:pt x="24" y="98"/>
                  <a:pt x="24" y="98"/>
                </a:cubicBezTo>
                <a:cubicBezTo>
                  <a:pt x="24" y="98"/>
                  <a:pt x="25" y="98"/>
                  <a:pt x="25" y="98"/>
                </a:cubicBezTo>
                <a:cubicBezTo>
                  <a:pt x="26" y="98"/>
                  <a:pt x="27" y="98"/>
                  <a:pt x="28" y="98"/>
                </a:cubicBezTo>
                <a:cubicBezTo>
                  <a:pt x="29" y="99"/>
                  <a:pt x="30" y="98"/>
                  <a:pt x="34" y="97"/>
                </a:cubicBezTo>
                <a:cubicBezTo>
                  <a:pt x="36" y="96"/>
                  <a:pt x="37" y="96"/>
                  <a:pt x="37" y="96"/>
                </a:cubicBezTo>
                <a:cubicBezTo>
                  <a:pt x="38" y="96"/>
                  <a:pt x="41" y="94"/>
                  <a:pt x="45" y="92"/>
                </a:cubicBezTo>
                <a:cubicBezTo>
                  <a:pt x="47" y="91"/>
                  <a:pt x="49" y="91"/>
                  <a:pt x="50" y="90"/>
                </a:cubicBezTo>
                <a:cubicBezTo>
                  <a:pt x="50" y="90"/>
                  <a:pt x="51" y="90"/>
                  <a:pt x="51" y="90"/>
                </a:cubicBezTo>
                <a:cubicBezTo>
                  <a:pt x="51" y="90"/>
                  <a:pt x="53" y="89"/>
                  <a:pt x="54" y="89"/>
                </a:cubicBezTo>
                <a:cubicBezTo>
                  <a:pt x="55" y="89"/>
                  <a:pt x="56" y="89"/>
                  <a:pt x="56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88"/>
                  <a:pt x="59" y="88"/>
                  <a:pt x="59" y="88"/>
                </a:cubicBezTo>
                <a:cubicBezTo>
                  <a:pt x="60" y="87"/>
                  <a:pt x="61" y="87"/>
                  <a:pt x="61" y="87"/>
                </a:cubicBezTo>
                <a:cubicBezTo>
                  <a:pt x="62" y="87"/>
                  <a:pt x="63" y="87"/>
                  <a:pt x="63" y="87"/>
                </a:cubicBezTo>
                <a:cubicBezTo>
                  <a:pt x="63" y="87"/>
                  <a:pt x="63" y="87"/>
                  <a:pt x="64" y="87"/>
                </a:cubicBezTo>
                <a:cubicBezTo>
                  <a:pt x="64" y="87"/>
                  <a:pt x="64" y="87"/>
                  <a:pt x="65" y="87"/>
                </a:cubicBezTo>
                <a:cubicBezTo>
                  <a:pt x="65" y="87"/>
                  <a:pt x="65" y="87"/>
                  <a:pt x="66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87"/>
                  <a:pt x="67" y="87"/>
                  <a:pt x="68" y="87"/>
                </a:cubicBezTo>
                <a:cubicBezTo>
                  <a:pt x="68" y="87"/>
                  <a:pt x="68" y="87"/>
                  <a:pt x="68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86"/>
                  <a:pt x="70" y="86"/>
                  <a:pt x="70" y="86"/>
                </a:cubicBezTo>
                <a:cubicBezTo>
                  <a:pt x="70" y="86"/>
                  <a:pt x="71" y="86"/>
                  <a:pt x="72" y="86"/>
                </a:cubicBezTo>
                <a:cubicBezTo>
                  <a:pt x="72" y="87"/>
                  <a:pt x="73" y="87"/>
                  <a:pt x="73" y="87"/>
                </a:cubicBezTo>
                <a:cubicBezTo>
                  <a:pt x="73" y="86"/>
                  <a:pt x="74" y="86"/>
                  <a:pt x="76" y="86"/>
                </a:cubicBezTo>
                <a:cubicBezTo>
                  <a:pt x="76" y="87"/>
                  <a:pt x="77" y="87"/>
                  <a:pt x="77" y="87"/>
                </a:cubicBezTo>
                <a:cubicBezTo>
                  <a:pt x="77" y="87"/>
                  <a:pt x="78" y="87"/>
                  <a:pt x="78" y="87"/>
                </a:cubicBezTo>
                <a:cubicBezTo>
                  <a:pt x="79" y="87"/>
                  <a:pt x="80" y="87"/>
                  <a:pt x="81" y="87"/>
                </a:cubicBezTo>
                <a:cubicBezTo>
                  <a:pt x="83" y="87"/>
                  <a:pt x="87" y="88"/>
                  <a:pt x="87" y="89"/>
                </a:cubicBezTo>
                <a:cubicBezTo>
                  <a:pt x="87" y="89"/>
                  <a:pt x="88" y="89"/>
                  <a:pt x="88" y="89"/>
                </a:cubicBezTo>
                <a:cubicBezTo>
                  <a:pt x="90" y="89"/>
                  <a:pt x="92" y="89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4" y="90"/>
                  <a:pt x="94" y="90"/>
                </a:cubicBezTo>
                <a:cubicBezTo>
                  <a:pt x="94" y="90"/>
                  <a:pt x="94" y="90"/>
                  <a:pt x="95" y="91"/>
                </a:cubicBezTo>
                <a:cubicBezTo>
                  <a:pt x="96" y="91"/>
                  <a:pt x="97" y="91"/>
                  <a:pt x="97" y="91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3"/>
                  <a:pt x="98" y="93"/>
                  <a:pt x="98" y="92"/>
                </a:cubicBezTo>
                <a:cubicBezTo>
                  <a:pt x="98" y="92"/>
                  <a:pt x="99" y="92"/>
                  <a:pt x="99" y="93"/>
                </a:cubicBezTo>
                <a:cubicBezTo>
                  <a:pt x="99" y="93"/>
                  <a:pt x="100" y="93"/>
                  <a:pt x="101" y="93"/>
                </a:cubicBezTo>
                <a:cubicBezTo>
                  <a:pt x="102" y="93"/>
                  <a:pt x="102" y="93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3"/>
                  <a:pt x="104" y="94"/>
                  <a:pt x="104" y="94"/>
                </a:cubicBezTo>
                <a:cubicBezTo>
                  <a:pt x="104" y="95"/>
                  <a:pt x="104" y="95"/>
                  <a:pt x="105" y="95"/>
                </a:cubicBezTo>
                <a:cubicBezTo>
                  <a:pt x="106" y="95"/>
                  <a:pt x="108" y="97"/>
                  <a:pt x="108" y="97"/>
                </a:cubicBezTo>
                <a:cubicBezTo>
                  <a:pt x="108" y="97"/>
                  <a:pt x="108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9" y="99"/>
                  <a:pt x="109" y="99"/>
                  <a:pt x="109" y="98"/>
                </a:cubicBezTo>
                <a:cubicBezTo>
                  <a:pt x="110" y="98"/>
                  <a:pt x="110" y="97"/>
                  <a:pt x="110" y="97"/>
                </a:cubicBezTo>
                <a:cubicBezTo>
                  <a:pt x="110" y="97"/>
                  <a:pt x="110" y="98"/>
                  <a:pt x="110" y="98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7"/>
                  <a:pt x="113" y="99"/>
                  <a:pt x="114" y="100"/>
                </a:cubicBezTo>
                <a:cubicBezTo>
                  <a:pt x="114" y="101"/>
                  <a:pt x="115" y="101"/>
                  <a:pt x="115" y="102"/>
                </a:cubicBezTo>
                <a:cubicBezTo>
                  <a:pt x="115" y="102"/>
                  <a:pt x="117" y="103"/>
                  <a:pt x="117" y="103"/>
                </a:cubicBezTo>
                <a:cubicBezTo>
                  <a:pt x="117" y="103"/>
                  <a:pt x="117" y="102"/>
                  <a:pt x="117" y="101"/>
                </a:cubicBezTo>
                <a:cubicBezTo>
                  <a:pt x="117" y="99"/>
                  <a:pt x="116" y="98"/>
                  <a:pt x="115" y="97"/>
                </a:cubicBezTo>
                <a:cubicBezTo>
                  <a:pt x="115" y="97"/>
                  <a:pt x="114" y="97"/>
                  <a:pt x="114" y="97"/>
                </a:cubicBezTo>
                <a:cubicBezTo>
                  <a:pt x="114" y="97"/>
                  <a:pt x="114" y="96"/>
                  <a:pt x="114" y="96"/>
                </a:cubicBezTo>
                <a:cubicBezTo>
                  <a:pt x="113" y="95"/>
                  <a:pt x="112" y="94"/>
                  <a:pt x="112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0" y="93"/>
                  <a:pt x="110" y="93"/>
                  <a:pt x="110" y="92"/>
                </a:cubicBezTo>
                <a:cubicBezTo>
                  <a:pt x="110" y="92"/>
                  <a:pt x="110" y="92"/>
                  <a:pt x="109" y="92"/>
                </a:cubicBezTo>
                <a:cubicBezTo>
                  <a:pt x="109" y="92"/>
                  <a:pt x="108" y="91"/>
                  <a:pt x="108" y="91"/>
                </a:cubicBezTo>
                <a:cubicBezTo>
                  <a:pt x="107" y="90"/>
                  <a:pt x="106" y="90"/>
                  <a:pt x="106" y="89"/>
                </a:cubicBezTo>
                <a:cubicBezTo>
                  <a:pt x="104" y="89"/>
                  <a:pt x="100" y="87"/>
                  <a:pt x="98" y="86"/>
                </a:cubicBezTo>
                <a:cubicBezTo>
                  <a:pt x="97" y="86"/>
                  <a:pt x="94" y="85"/>
                  <a:pt x="94" y="84"/>
                </a:cubicBezTo>
                <a:cubicBezTo>
                  <a:pt x="93" y="84"/>
                  <a:pt x="92" y="84"/>
                  <a:pt x="91" y="84"/>
                </a:cubicBezTo>
                <a:cubicBezTo>
                  <a:pt x="90" y="84"/>
                  <a:pt x="90" y="83"/>
                  <a:pt x="90" y="83"/>
                </a:cubicBezTo>
                <a:cubicBezTo>
                  <a:pt x="90" y="83"/>
                  <a:pt x="89" y="82"/>
                  <a:pt x="88" y="83"/>
                </a:cubicBezTo>
                <a:cubicBezTo>
                  <a:pt x="88" y="83"/>
                  <a:pt x="87" y="82"/>
                  <a:pt x="86" y="82"/>
                </a:cubicBezTo>
                <a:cubicBezTo>
                  <a:pt x="85" y="82"/>
                  <a:pt x="84" y="81"/>
                  <a:pt x="84" y="81"/>
                </a:cubicBezTo>
                <a:cubicBezTo>
                  <a:pt x="83" y="82"/>
                  <a:pt x="83" y="82"/>
                  <a:pt x="83" y="81"/>
                </a:cubicBezTo>
                <a:cubicBezTo>
                  <a:pt x="83" y="81"/>
                  <a:pt x="83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2"/>
                  <a:pt x="80" y="8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77" y="82"/>
                  <a:pt x="77" y="82"/>
                </a:cubicBezTo>
                <a:cubicBezTo>
                  <a:pt x="77" y="81"/>
                  <a:pt x="75" y="81"/>
                  <a:pt x="74" y="82"/>
                </a:cubicBezTo>
                <a:cubicBezTo>
                  <a:pt x="73" y="83"/>
                  <a:pt x="71" y="83"/>
                  <a:pt x="71" y="82"/>
                </a:cubicBezTo>
                <a:cubicBezTo>
                  <a:pt x="71" y="82"/>
                  <a:pt x="70" y="82"/>
                  <a:pt x="70" y="82"/>
                </a:cubicBezTo>
                <a:cubicBezTo>
                  <a:pt x="70" y="82"/>
                  <a:pt x="70" y="82"/>
                  <a:pt x="69" y="82"/>
                </a:cubicBezTo>
                <a:cubicBezTo>
                  <a:pt x="69" y="82"/>
                  <a:pt x="68" y="82"/>
                  <a:pt x="68" y="82"/>
                </a:cubicBezTo>
                <a:cubicBezTo>
                  <a:pt x="67" y="83"/>
                  <a:pt x="66" y="83"/>
                  <a:pt x="66" y="83"/>
                </a:cubicBezTo>
                <a:cubicBezTo>
                  <a:pt x="66" y="82"/>
                  <a:pt x="65" y="83"/>
                  <a:pt x="64" y="83"/>
                </a:cubicBezTo>
                <a:cubicBezTo>
                  <a:pt x="63" y="83"/>
                  <a:pt x="62" y="83"/>
                  <a:pt x="62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61" y="84"/>
                  <a:pt x="59" y="84"/>
                  <a:pt x="58" y="83"/>
                </a:cubicBezTo>
                <a:cubicBezTo>
                  <a:pt x="58" y="83"/>
                  <a:pt x="58" y="83"/>
                  <a:pt x="58" y="84"/>
                </a:cubicBezTo>
                <a:cubicBezTo>
                  <a:pt x="57" y="85"/>
                  <a:pt x="55" y="85"/>
                  <a:pt x="53" y="85"/>
                </a:cubicBezTo>
                <a:cubicBezTo>
                  <a:pt x="52" y="85"/>
                  <a:pt x="52" y="86"/>
                  <a:pt x="52" y="86"/>
                </a:cubicBezTo>
                <a:cubicBezTo>
                  <a:pt x="52" y="86"/>
                  <a:pt x="47" y="88"/>
                  <a:pt x="47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9"/>
                  <a:pt x="45" y="89"/>
                  <a:pt x="44" y="89"/>
                </a:cubicBezTo>
                <a:cubicBezTo>
                  <a:pt x="44" y="88"/>
                  <a:pt x="43" y="89"/>
                  <a:pt x="43" y="89"/>
                </a:cubicBezTo>
                <a:cubicBezTo>
                  <a:pt x="43" y="89"/>
                  <a:pt x="43" y="89"/>
                  <a:pt x="43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3" y="89"/>
                  <a:pt x="43" y="89"/>
                  <a:pt x="42" y="89"/>
                </a:cubicBezTo>
                <a:cubicBezTo>
                  <a:pt x="42" y="89"/>
                  <a:pt x="41" y="89"/>
                  <a:pt x="41" y="89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39" y="91"/>
                  <a:pt x="39" y="91"/>
                </a:cubicBezTo>
                <a:cubicBezTo>
                  <a:pt x="38" y="91"/>
                  <a:pt x="37" y="91"/>
                  <a:pt x="37" y="92"/>
                </a:cubicBezTo>
                <a:cubicBezTo>
                  <a:pt x="37" y="92"/>
                  <a:pt x="37" y="92"/>
                  <a:pt x="36" y="92"/>
                </a:cubicBezTo>
                <a:cubicBezTo>
                  <a:pt x="36" y="92"/>
                  <a:pt x="36" y="93"/>
                  <a:pt x="36" y="93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3"/>
                  <a:pt x="33" y="93"/>
                  <a:pt x="31" y="94"/>
                </a:cubicBezTo>
                <a:cubicBezTo>
                  <a:pt x="30" y="95"/>
                  <a:pt x="30" y="95"/>
                  <a:pt x="29" y="95"/>
                </a:cubicBezTo>
                <a:cubicBezTo>
                  <a:pt x="28" y="94"/>
                  <a:pt x="28" y="94"/>
                  <a:pt x="27" y="94"/>
                </a:cubicBezTo>
                <a:cubicBezTo>
                  <a:pt x="27" y="95"/>
                  <a:pt x="27" y="95"/>
                  <a:pt x="27" y="95"/>
                </a:cubicBezTo>
                <a:cubicBezTo>
                  <a:pt x="28" y="95"/>
                  <a:pt x="28" y="96"/>
                  <a:pt x="27" y="96"/>
                </a:cubicBezTo>
                <a:cubicBezTo>
                  <a:pt x="26" y="97"/>
                  <a:pt x="26" y="96"/>
                  <a:pt x="26" y="96"/>
                </a:cubicBezTo>
                <a:cubicBezTo>
                  <a:pt x="26" y="96"/>
                  <a:pt x="26" y="95"/>
                  <a:pt x="25" y="96"/>
                </a:cubicBezTo>
                <a:cubicBezTo>
                  <a:pt x="25" y="96"/>
                  <a:pt x="24" y="96"/>
                  <a:pt x="23" y="96"/>
                </a:cubicBezTo>
                <a:cubicBezTo>
                  <a:pt x="23" y="95"/>
                  <a:pt x="22" y="95"/>
                  <a:pt x="22" y="96"/>
                </a:cubicBezTo>
                <a:cubicBezTo>
                  <a:pt x="22" y="96"/>
                  <a:pt x="21" y="96"/>
                  <a:pt x="21" y="96"/>
                </a:cubicBezTo>
                <a:cubicBezTo>
                  <a:pt x="20" y="95"/>
                  <a:pt x="17" y="95"/>
                  <a:pt x="16" y="95"/>
                </a:cubicBezTo>
                <a:cubicBezTo>
                  <a:pt x="16" y="96"/>
                  <a:pt x="16" y="97"/>
                  <a:pt x="18" y="97"/>
                </a:cubicBezTo>
                <a:cubicBezTo>
                  <a:pt x="19" y="98"/>
                  <a:pt x="19" y="98"/>
                  <a:pt x="19" y="98"/>
                </a:cubicBezTo>
                <a:cubicBezTo>
                  <a:pt x="19" y="98"/>
                  <a:pt x="20" y="98"/>
                  <a:pt x="20" y="98"/>
                </a:cubicBezTo>
                <a:close/>
                <a:moveTo>
                  <a:pt x="218" y="168"/>
                </a:moveTo>
                <a:cubicBezTo>
                  <a:pt x="218" y="168"/>
                  <a:pt x="218" y="168"/>
                  <a:pt x="218" y="168"/>
                </a:cubicBezTo>
                <a:cubicBezTo>
                  <a:pt x="219" y="168"/>
                  <a:pt x="219" y="168"/>
                  <a:pt x="219" y="168"/>
                </a:cubicBezTo>
                <a:cubicBezTo>
                  <a:pt x="219" y="168"/>
                  <a:pt x="219" y="167"/>
                  <a:pt x="218" y="167"/>
                </a:cubicBezTo>
                <a:cubicBezTo>
                  <a:pt x="218" y="166"/>
                  <a:pt x="217" y="165"/>
                  <a:pt x="217" y="165"/>
                </a:cubicBezTo>
                <a:cubicBezTo>
                  <a:pt x="217" y="165"/>
                  <a:pt x="216" y="164"/>
                  <a:pt x="216" y="164"/>
                </a:cubicBezTo>
                <a:cubicBezTo>
                  <a:pt x="215" y="164"/>
                  <a:pt x="215" y="163"/>
                  <a:pt x="215" y="163"/>
                </a:cubicBezTo>
                <a:cubicBezTo>
                  <a:pt x="215" y="162"/>
                  <a:pt x="214" y="162"/>
                  <a:pt x="214" y="162"/>
                </a:cubicBezTo>
                <a:cubicBezTo>
                  <a:pt x="213" y="162"/>
                  <a:pt x="212" y="161"/>
                  <a:pt x="211" y="160"/>
                </a:cubicBezTo>
                <a:cubicBezTo>
                  <a:pt x="210" y="159"/>
                  <a:pt x="209" y="158"/>
                  <a:pt x="209" y="158"/>
                </a:cubicBezTo>
                <a:cubicBezTo>
                  <a:pt x="209" y="158"/>
                  <a:pt x="209" y="157"/>
                  <a:pt x="209" y="157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08" y="156"/>
                  <a:pt x="208" y="156"/>
                  <a:pt x="207" y="155"/>
                </a:cubicBezTo>
                <a:cubicBezTo>
                  <a:pt x="207" y="155"/>
                  <a:pt x="207" y="154"/>
                  <a:pt x="207" y="155"/>
                </a:cubicBezTo>
                <a:cubicBezTo>
                  <a:pt x="206" y="155"/>
                  <a:pt x="206" y="155"/>
                  <a:pt x="206" y="154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5" y="154"/>
                  <a:pt x="204" y="152"/>
                  <a:pt x="203" y="150"/>
                </a:cubicBezTo>
                <a:cubicBezTo>
                  <a:pt x="203" y="149"/>
                  <a:pt x="202" y="148"/>
                  <a:pt x="201" y="148"/>
                </a:cubicBezTo>
                <a:cubicBezTo>
                  <a:pt x="200" y="146"/>
                  <a:pt x="199" y="145"/>
                  <a:pt x="199" y="145"/>
                </a:cubicBezTo>
                <a:cubicBezTo>
                  <a:pt x="199" y="145"/>
                  <a:pt x="199" y="144"/>
                  <a:pt x="198" y="144"/>
                </a:cubicBezTo>
                <a:cubicBezTo>
                  <a:pt x="198" y="143"/>
                  <a:pt x="197" y="142"/>
                  <a:pt x="197" y="142"/>
                </a:cubicBezTo>
                <a:cubicBezTo>
                  <a:pt x="197" y="141"/>
                  <a:pt x="196" y="140"/>
                  <a:pt x="196" y="140"/>
                </a:cubicBezTo>
                <a:cubicBezTo>
                  <a:pt x="195" y="140"/>
                  <a:pt x="195" y="139"/>
                  <a:pt x="195" y="139"/>
                </a:cubicBezTo>
                <a:cubicBezTo>
                  <a:pt x="195" y="138"/>
                  <a:pt x="194" y="138"/>
                  <a:pt x="194" y="138"/>
                </a:cubicBezTo>
                <a:cubicBezTo>
                  <a:pt x="194" y="138"/>
                  <a:pt x="193" y="137"/>
                  <a:pt x="193" y="136"/>
                </a:cubicBezTo>
                <a:cubicBezTo>
                  <a:pt x="193" y="136"/>
                  <a:pt x="192" y="135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92" y="135"/>
                  <a:pt x="192" y="134"/>
                  <a:pt x="192" y="134"/>
                </a:cubicBezTo>
                <a:cubicBezTo>
                  <a:pt x="192" y="134"/>
                  <a:pt x="191" y="134"/>
                  <a:pt x="191" y="133"/>
                </a:cubicBezTo>
                <a:cubicBezTo>
                  <a:pt x="191" y="133"/>
                  <a:pt x="190" y="132"/>
                  <a:pt x="190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190" y="131"/>
                  <a:pt x="189" y="130"/>
                  <a:pt x="189" y="130"/>
                </a:cubicBezTo>
                <a:cubicBezTo>
                  <a:pt x="188" y="130"/>
                  <a:pt x="188" y="129"/>
                  <a:pt x="188" y="128"/>
                </a:cubicBezTo>
                <a:cubicBezTo>
                  <a:pt x="186" y="126"/>
                  <a:pt x="181" y="120"/>
                  <a:pt x="181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80" y="119"/>
                  <a:pt x="179" y="119"/>
                  <a:pt x="179" y="118"/>
                </a:cubicBezTo>
                <a:cubicBezTo>
                  <a:pt x="178" y="118"/>
                  <a:pt x="177" y="117"/>
                  <a:pt x="177" y="117"/>
                </a:cubicBezTo>
                <a:cubicBezTo>
                  <a:pt x="176" y="116"/>
                  <a:pt x="171" y="113"/>
                  <a:pt x="170" y="112"/>
                </a:cubicBezTo>
                <a:cubicBezTo>
                  <a:pt x="167" y="111"/>
                  <a:pt x="165" y="110"/>
                  <a:pt x="164" y="110"/>
                </a:cubicBezTo>
                <a:cubicBezTo>
                  <a:pt x="164" y="110"/>
                  <a:pt x="163" y="110"/>
                  <a:pt x="163" y="110"/>
                </a:cubicBezTo>
                <a:cubicBezTo>
                  <a:pt x="162" y="110"/>
                  <a:pt x="161" y="109"/>
                  <a:pt x="160" y="109"/>
                </a:cubicBezTo>
                <a:cubicBezTo>
                  <a:pt x="160" y="109"/>
                  <a:pt x="159" y="109"/>
                  <a:pt x="159" y="109"/>
                </a:cubicBezTo>
                <a:cubicBezTo>
                  <a:pt x="159" y="109"/>
                  <a:pt x="158" y="109"/>
                  <a:pt x="158" y="109"/>
                </a:cubicBezTo>
                <a:cubicBezTo>
                  <a:pt x="158" y="109"/>
                  <a:pt x="157" y="109"/>
                  <a:pt x="157" y="109"/>
                </a:cubicBezTo>
                <a:cubicBezTo>
                  <a:pt x="157" y="109"/>
                  <a:pt x="153" y="110"/>
                  <a:pt x="152" y="110"/>
                </a:cubicBezTo>
                <a:cubicBezTo>
                  <a:pt x="152" y="110"/>
                  <a:pt x="152" y="110"/>
                  <a:pt x="152" y="110"/>
                </a:cubicBezTo>
                <a:cubicBezTo>
                  <a:pt x="151" y="110"/>
                  <a:pt x="151" y="110"/>
                  <a:pt x="151" y="110"/>
                </a:cubicBezTo>
                <a:cubicBezTo>
                  <a:pt x="150" y="110"/>
                  <a:pt x="150" y="110"/>
                  <a:pt x="149" y="110"/>
                </a:cubicBezTo>
                <a:cubicBezTo>
                  <a:pt x="149" y="110"/>
                  <a:pt x="149" y="110"/>
                  <a:pt x="149" y="110"/>
                </a:cubicBezTo>
                <a:cubicBezTo>
                  <a:pt x="149" y="111"/>
                  <a:pt x="148" y="111"/>
                  <a:pt x="148" y="111"/>
                </a:cubicBezTo>
                <a:cubicBezTo>
                  <a:pt x="147" y="111"/>
                  <a:pt x="147" y="111"/>
                  <a:pt x="146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46" y="111"/>
                  <a:pt x="145" y="112"/>
                  <a:pt x="144" y="112"/>
                </a:cubicBezTo>
                <a:cubicBezTo>
                  <a:pt x="143" y="112"/>
                  <a:pt x="142" y="113"/>
                  <a:pt x="142" y="113"/>
                </a:cubicBezTo>
                <a:cubicBezTo>
                  <a:pt x="142" y="113"/>
                  <a:pt x="140" y="114"/>
                  <a:pt x="140" y="114"/>
                </a:cubicBezTo>
                <a:cubicBezTo>
                  <a:pt x="140" y="114"/>
                  <a:pt x="140" y="115"/>
                  <a:pt x="140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4"/>
                  <a:pt x="143" y="114"/>
                  <a:pt x="143" y="114"/>
                </a:cubicBezTo>
                <a:cubicBezTo>
                  <a:pt x="143" y="114"/>
                  <a:pt x="144" y="114"/>
                  <a:pt x="144" y="114"/>
                </a:cubicBezTo>
                <a:cubicBezTo>
                  <a:pt x="145" y="113"/>
                  <a:pt x="149" y="114"/>
                  <a:pt x="150" y="114"/>
                </a:cubicBezTo>
                <a:cubicBezTo>
                  <a:pt x="150" y="114"/>
                  <a:pt x="150" y="114"/>
                  <a:pt x="150" y="114"/>
                </a:cubicBezTo>
                <a:cubicBezTo>
                  <a:pt x="150" y="114"/>
                  <a:pt x="151" y="113"/>
                  <a:pt x="151" y="113"/>
                </a:cubicBezTo>
                <a:cubicBezTo>
                  <a:pt x="151" y="113"/>
                  <a:pt x="152" y="113"/>
                  <a:pt x="151" y="113"/>
                </a:cubicBezTo>
                <a:cubicBezTo>
                  <a:pt x="151" y="114"/>
                  <a:pt x="151" y="114"/>
                  <a:pt x="152" y="114"/>
                </a:cubicBezTo>
                <a:cubicBezTo>
                  <a:pt x="152" y="114"/>
                  <a:pt x="152" y="114"/>
                  <a:pt x="152" y="114"/>
                </a:cubicBezTo>
                <a:cubicBezTo>
                  <a:pt x="152" y="113"/>
                  <a:pt x="152" y="113"/>
                  <a:pt x="153" y="113"/>
                </a:cubicBezTo>
                <a:cubicBezTo>
                  <a:pt x="153" y="113"/>
                  <a:pt x="153" y="113"/>
                  <a:pt x="154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56" y="114"/>
                  <a:pt x="156" y="113"/>
                  <a:pt x="156" y="113"/>
                </a:cubicBezTo>
                <a:cubicBezTo>
                  <a:pt x="156" y="113"/>
                  <a:pt x="157" y="113"/>
                  <a:pt x="157" y="113"/>
                </a:cubicBezTo>
                <a:cubicBezTo>
                  <a:pt x="157" y="113"/>
                  <a:pt x="157" y="113"/>
                  <a:pt x="158" y="112"/>
                </a:cubicBezTo>
                <a:cubicBezTo>
                  <a:pt x="158" y="112"/>
                  <a:pt x="159" y="112"/>
                  <a:pt x="159" y="112"/>
                </a:cubicBezTo>
                <a:cubicBezTo>
                  <a:pt x="159" y="113"/>
                  <a:pt x="159" y="113"/>
                  <a:pt x="160" y="113"/>
                </a:cubicBezTo>
                <a:cubicBezTo>
                  <a:pt x="160" y="112"/>
                  <a:pt x="160" y="112"/>
                  <a:pt x="160" y="112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61" y="112"/>
                  <a:pt x="161" y="112"/>
                  <a:pt x="162" y="112"/>
                </a:cubicBezTo>
                <a:cubicBezTo>
                  <a:pt x="162" y="112"/>
                  <a:pt x="162" y="112"/>
                  <a:pt x="163" y="112"/>
                </a:cubicBezTo>
                <a:cubicBezTo>
                  <a:pt x="163" y="113"/>
                  <a:pt x="164" y="113"/>
                  <a:pt x="164" y="113"/>
                </a:cubicBezTo>
                <a:cubicBezTo>
                  <a:pt x="164" y="114"/>
                  <a:pt x="164" y="114"/>
                  <a:pt x="165" y="113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6" y="114"/>
                  <a:pt x="166" y="114"/>
                </a:cubicBezTo>
                <a:cubicBezTo>
                  <a:pt x="167" y="115"/>
                  <a:pt x="169" y="115"/>
                  <a:pt x="169" y="116"/>
                </a:cubicBezTo>
                <a:cubicBezTo>
                  <a:pt x="170" y="116"/>
                  <a:pt x="171" y="117"/>
                  <a:pt x="171" y="117"/>
                </a:cubicBezTo>
                <a:cubicBezTo>
                  <a:pt x="171" y="117"/>
                  <a:pt x="171" y="117"/>
                  <a:pt x="171" y="117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1" y="118"/>
                  <a:pt x="171" y="118"/>
                  <a:pt x="172" y="118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18"/>
                  <a:pt x="173" y="119"/>
                  <a:pt x="173" y="119"/>
                </a:cubicBezTo>
                <a:cubicBezTo>
                  <a:pt x="173" y="119"/>
                  <a:pt x="174" y="119"/>
                  <a:pt x="174" y="119"/>
                </a:cubicBezTo>
                <a:cubicBezTo>
                  <a:pt x="174" y="120"/>
                  <a:pt x="174" y="120"/>
                  <a:pt x="175" y="120"/>
                </a:cubicBezTo>
                <a:cubicBezTo>
                  <a:pt x="175" y="120"/>
                  <a:pt x="176" y="121"/>
                  <a:pt x="176" y="122"/>
                </a:cubicBezTo>
                <a:cubicBezTo>
                  <a:pt x="177" y="122"/>
                  <a:pt x="178" y="123"/>
                  <a:pt x="178" y="124"/>
                </a:cubicBezTo>
                <a:cubicBezTo>
                  <a:pt x="179" y="124"/>
                  <a:pt x="179" y="125"/>
                  <a:pt x="179" y="126"/>
                </a:cubicBezTo>
                <a:cubicBezTo>
                  <a:pt x="179" y="126"/>
                  <a:pt x="180" y="126"/>
                  <a:pt x="180" y="127"/>
                </a:cubicBezTo>
                <a:cubicBezTo>
                  <a:pt x="180" y="127"/>
                  <a:pt x="180" y="127"/>
                  <a:pt x="180" y="127"/>
                </a:cubicBezTo>
                <a:cubicBezTo>
                  <a:pt x="180" y="127"/>
                  <a:pt x="180" y="128"/>
                  <a:pt x="181" y="128"/>
                </a:cubicBezTo>
                <a:cubicBezTo>
                  <a:pt x="182" y="129"/>
                  <a:pt x="182" y="129"/>
                  <a:pt x="181" y="129"/>
                </a:cubicBezTo>
                <a:cubicBezTo>
                  <a:pt x="181" y="129"/>
                  <a:pt x="181" y="129"/>
                  <a:pt x="181" y="130"/>
                </a:cubicBezTo>
                <a:cubicBezTo>
                  <a:pt x="181" y="130"/>
                  <a:pt x="182" y="130"/>
                  <a:pt x="182" y="130"/>
                </a:cubicBezTo>
                <a:cubicBezTo>
                  <a:pt x="182" y="130"/>
                  <a:pt x="183" y="130"/>
                  <a:pt x="183" y="130"/>
                </a:cubicBezTo>
                <a:cubicBezTo>
                  <a:pt x="183" y="131"/>
                  <a:pt x="183" y="131"/>
                  <a:pt x="183" y="131"/>
                </a:cubicBezTo>
                <a:cubicBezTo>
                  <a:pt x="184" y="132"/>
                  <a:pt x="184" y="132"/>
                  <a:pt x="184" y="132"/>
                </a:cubicBezTo>
                <a:cubicBezTo>
                  <a:pt x="183" y="132"/>
                  <a:pt x="184" y="133"/>
                  <a:pt x="185" y="133"/>
                </a:cubicBez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6" y="135"/>
                  <a:pt x="186" y="134"/>
                </a:cubicBezTo>
                <a:cubicBezTo>
                  <a:pt x="186" y="134"/>
                  <a:pt x="186" y="134"/>
                  <a:pt x="186" y="135"/>
                </a:cubicBezTo>
                <a:cubicBezTo>
                  <a:pt x="186" y="135"/>
                  <a:pt x="186" y="136"/>
                  <a:pt x="187" y="136"/>
                </a:cubicBezTo>
                <a:cubicBezTo>
                  <a:pt x="187" y="136"/>
                  <a:pt x="187" y="136"/>
                  <a:pt x="187" y="136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37"/>
                  <a:pt x="188" y="138"/>
                  <a:pt x="188" y="139"/>
                </a:cubicBezTo>
                <a:cubicBezTo>
                  <a:pt x="189" y="140"/>
                  <a:pt x="189" y="141"/>
                  <a:pt x="190" y="141"/>
                </a:cubicBezTo>
                <a:cubicBezTo>
                  <a:pt x="190" y="141"/>
                  <a:pt x="190" y="142"/>
                  <a:pt x="190" y="142"/>
                </a:cubicBezTo>
                <a:cubicBezTo>
                  <a:pt x="190" y="142"/>
                  <a:pt x="190" y="142"/>
                  <a:pt x="191" y="142"/>
                </a:cubicBezTo>
                <a:cubicBezTo>
                  <a:pt x="191" y="142"/>
                  <a:pt x="191" y="143"/>
                  <a:pt x="191" y="143"/>
                </a:cubicBezTo>
                <a:cubicBezTo>
                  <a:pt x="191" y="143"/>
                  <a:pt x="191" y="143"/>
                  <a:pt x="191" y="143"/>
                </a:cubicBezTo>
                <a:cubicBezTo>
                  <a:pt x="192" y="143"/>
                  <a:pt x="192" y="143"/>
                  <a:pt x="192" y="144"/>
                </a:cubicBezTo>
                <a:cubicBezTo>
                  <a:pt x="192" y="144"/>
                  <a:pt x="192" y="144"/>
                  <a:pt x="193" y="144"/>
                </a:cubicBezTo>
                <a:cubicBezTo>
                  <a:pt x="193" y="144"/>
                  <a:pt x="193" y="145"/>
                  <a:pt x="193" y="145"/>
                </a:cubicBezTo>
                <a:cubicBezTo>
                  <a:pt x="193" y="145"/>
                  <a:pt x="193" y="145"/>
                  <a:pt x="193" y="145"/>
                </a:cubicBezTo>
                <a:cubicBezTo>
                  <a:pt x="194" y="145"/>
                  <a:pt x="194" y="146"/>
                  <a:pt x="194" y="146"/>
                </a:cubicBezTo>
                <a:cubicBezTo>
                  <a:pt x="193" y="146"/>
                  <a:pt x="193" y="147"/>
                  <a:pt x="194" y="147"/>
                </a:cubicBezTo>
                <a:cubicBezTo>
                  <a:pt x="195" y="147"/>
                  <a:pt x="196" y="148"/>
                  <a:pt x="196" y="149"/>
                </a:cubicBezTo>
                <a:cubicBezTo>
                  <a:pt x="196" y="149"/>
                  <a:pt x="196" y="149"/>
                  <a:pt x="197" y="149"/>
                </a:cubicBezTo>
                <a:cubicBezTo>
                  <a:pt x="198" y="150"/>
                  <a:pt x="198" y="150"/>
                  <a:pt x="198" y="151"/>
                </a:cubicBezTo>
                <a:cubicBezTo>
                  <a:pt x="198" y="151"/>
                  <a:pt x="198" y="152"/>
                  <a:pt x="198" y="152"/>
                </a:cubicBezTo>
                <a:cubicBezTo>
                  <a:pt x="199" y="152"/>
                  <a:pt x="199" y="152"/>
                  <a:pt x="200" y="153"/>
                </a:cubicBezTo>
                <a:cubicBezTo>
                  <a:pt x="200" y="154"/>
                  <a:pt x="201" y="154"/>
                  <a:pt x="201" y="154"/>
                </a:cubicBezTo>
                <a:cubicBezTo>
                  <a:pt x="201" y="154"/>
                  <a:pt x="202" y="155"/>
                  <a:pt x="202" y="156"/>
                </a:cubicBezTo>
                <a:cubicBezTo>
                  <a:pt x="203" y="157"/>
                  <a:pt x="203" y="158"/>
                  <a:pt x="203" y="158"/>
                </a:cubicBezTo>
                <a:cubicBezTo>
                  <a:pt x="204" y="158"/>
                  <a:pt x="204" y="159"/>
                  <a:pt x="205" y="159"/>
                </a:cubicBezTo>
                <a:cubicBezTo>
                  <a:pt x="206" y="160"/>
                  <a:pt x="206" y="160"/>
                  <a:pt x="207" y="161"/>
                </a:cubicBezTo>
                <a:cubicBezTo>
                  <a:pt x="207" y="161"/>
                  <a:pt x="207" y="161"/>
                  <a:pt x="207" y="161"/>
                </a:cubicBezTo>
                <a:cubicBezTo>
                  <a:pt x="207" y="161"/>
                  <a:pt x="207" y="161"/>
                  <a:pt x="208" y="161"/>
                </a:cubicBezTo>
                <a:cubicBezTo>
                  <a:pt x="208" y="161"/>
                  <a:pt x="208" y="161"/>
                  <a:pt x="209" y="162"/>
                </a:cubicBezTo>
                <a:cubicBezTo>
                  <a:pt x="209" y="162"/>
                  <a:pt x="210" y="162"/>
                  <a:pt x="210" y="162"/>
                </a:cubicBezTo>
                <a:cubicBezTo>
                  <a:pt x="210" y="163"/>
                  <a:pt x="210" y="163"/>
                  <a:pt x="211" y="163"/>
                </a:cubicBezTo>
                <a:cubicBezTo>
                  <a:pt x="211" y="163"/>
                  <a:pt x="211" y="163"/>
                  <a:pt x="211" y="164"/>
                </a:cubicBezTo>
                <a:cubicBezTo>
                  <a:pt x="210" y="164"/>
                  <a:pt x="211" y="165"/>
                  <a:pt x="212" y="164"/>
                </a:cubicBezTo>
                <a:cubicBezTo>
                  <a:pt x="212" y="164"/>
                  <a:pt x="214" y="165"/>
                  <a:pt x="213" y="165"/>
                </a:cubicBezTo>
                <a:cubicBezTo>
                  <a:pt x="213" y="166"/>
                  <a:pt x="214" y="166"/>
                  <a:pt x="215" y="166"/>
                </a:cubicBezTo>
                <a:cubicBezTo>
                  <a:pt x="216" y="166"/>
                  <a:pt x="217" y="167"/>
                  <a:pt x="217" y="167"/>
                </a:cubicBezTo>
                <a:cubicBezTo>
                  <a:pt x="217" y="167"/>
                  <a:pt x="217" y="167"/>
                  <a:pt x="217" y="167"/>
                </a:cubicBezTo>
                <a:cubicBezTo>
                  <a:pt x="217" y="167"/>
                  <a:pt x="217" y="167"/>
                  <a:pt x="217" y="168"/>
                </a:cubicBezTo>
                <a:cubicBezTo>
                  <a:pt x="217" y="168"/>
                  <a:pt x="217" y="168"/>
                  <a:pt x="217" y="168"/>
                </a:cubicBezTo>
                <a:cubicBezTo>
                  <a:pt x="217" y="168"/>
                  <a:pt x="218" y="168"/>
                  <a:pt x="218" y="168"/>
                </a:cubicBezTo>
                <a:close/>
                <a:moveTo>
                  <a:pt x="243" y="176"/>
                </a:moveTo>
                <a:cubicBezTo>
                  <a:pt x="244" y="175"/>
                  <a:pt x="244" y="175"/>
                  <a:pt x="245" y="173"/>
                </a:cubicBezTo>
                <a:cubicBezTo>
                  <a:pt x="246" y="170"/>
                  <a:pt x="247" y="169"/>
                  <a:pt x="247" y="169"/>
                </a:cubicBezTo>
                <a:cubicBezTo>
                  <a:pt x="247" y="169"/>
                  <a:pt x="247" y="169"/>
                  <a:pt x="247" y="169"/>
                </a:cubicBezTo>
                <a:cubicBezTo>
                  <a:pt x="247" y="168"/>
                  <a:pt x="247" y="168"/>
                  <a:pt x="247" y="168"/>
                </a:cubicBezTo>
                <a:cubicBezTo>
                  <a:pt x="248" y="168"/>
                  <a:pt x="248" y="167"/>
                  <a:pt x="249" y="166"/>
                </a:cubicBezTo>
                <a:cubicBezTo>
                  <a:pt x="251" y="160"/>
                  <a:pt x="252" y="157"/>
                  <a:pt x="253" y="157"/>
                </a:cubicBezTo>
                <a:cubicBezTo>
                  <a:pt x="253" y="157"/>
                  <a:pt x="254" y="156"/>
                  <a:pt x="254" y="156"/>
                </a:cubicBezTo>
                <a:cubicBezTo>
                  <a:pt x="254" y="155"/>
                  <a:pt x="255" y="154"/>
                  <a:pt x="255" y="154"/>
                </a:cubicBezTo>
                <a:cubicBezTo>
                  <a:pt x="255" y="154"/>
                  <a:pt x="256" y="153"/>
                  <a:pt x="258" y="149"/>
                </a:cubicBezTo>
                <a:cubicBezTo>
                  <a:pt x="258" y="149"/>
                  <a:pt x="258" y="148"/>
                  <a:pt x="259" y="148"/>
                </a:cubicBezTo>
                <a:cubicBezTo>
                  <a:pt x="259" y="148"/>
                  <a:pt x="259" y="147"/>
                  <a:pt x="260" y="145"/>
                </a:cubicBezTo>
                <a:cubicBezTo>
                  <a:pt x="261" y="142"/>
                  <a:pt x="263" y="139"/>
                  <a:pt x="264" y="138"/>
                </a:cubicBezTo>
                <a:cubicBezTo>
                  <a:pt x="264" y="137"/>
                  <a:pt x="265" y="136"/>
                  <a:pt x="265" y="135"/>
                </a:cubicBezTo>
                <a:cubicBezTo>
                  <a:pt x="266" y="133"/>
                  <a:pt x="267" y="132"/>
                  <a:pt x="267" y="132"/>
                </a:cubicBezTo>
                <a:cubicBezTo>
                  <a:pt x="267" y="132"/>
                  <a:pt x="267" y="132"/>
                  <a:pt x="268" y="131"/>
                </a:cubicBezTo>
                <a:cubicBezTo>
                  <a:pt x="268" y="130"/>
                  <a:pt x="268" y="130"/>
                  <a:pt x="268" y="130"/>
                </a:cubicBezTo>
                <a:cubicBezTo>
                  <a:pt x="269" y="129"/>
                  <a:pt x="269" y="129"/>
                  <a:pt x="269" y="129"/>
                </a:cubicBezTo>
                <a:cubicBezTo>
                  <a:pt x="268" y="129"/>
                  <a:pt x="269" y="128"/>
                  <a:pt x="269" y="128"/>
                </a:cubicBezTo>
                <a:cubicBezTo>
                  <a:pt x="269" y="127"/>
                  <a:pt x="270" y="127"/>
                  <a:pt x="270" y="126"/>
                </a:cubicBezTo>
                <a:cubicBezTo>
                  <a:pt x="270" y="126"/>
                  <a:pt x="270" y="126"/>
                  <a:pt x="270" y="125"/>
                </a:cubicBezTo>
                <a:cubicBezTo>
                  <a:pt x="271" y="125"/>
                  <a:pt x="271" y="124"/>
                  <a:pt x="271" y="124"/>
                </a:cubicBezTo>
                <a:cubicBezTo>
                  <a:pt x="272" y="122"/>
                  <a:pt x="272" y="122"/>
                  <a:pt x="273" y="121"/>
                </a:cubicBezTo>
                <a:cubicBezTo>
                  <a:pt x="273" y="121"/>
                  <a:pt x="274" y="120"/>
                  <a:pt x="274" y="120"/>
                </a:cubicBezTo>
                <a:cubicBezTo>
                  <a:pt x="273" y="120"/>
                  <a:pt x="275" y="117"/>
                  <a:pt x="275" y="116"/>
                </a:cubicBezTo>
                <a:cubicBezTo>
                  <a:pt x="275" y="116"/>
                  <a:pt x="275" y="116"/>
                  <a:pt x="275" y="115"/>
                </a:cubicBezTo>
                <a:cubicBezTo>
                  <a:pt x="275" y="115"/>
                  <a:pt x="276" y="114"/>
                  <a:pt x="276" y="114"/>
                </a:cubicBezTo>
                <a:cubicBezTo>
                  <a:pt x="276" y="114"/>
                  <a:pt x="277" y="114"/>
                  <a:pt x="277" y="114"/>
                </a:cubicBezTo>
                <a:cubicBezTo>
                  <a:pt x="277" y="113"/>
                  <a:pt x="277" y="112"/>
                  <a:pt x="277" y="112"/>
                </a:cubicBezTo>
                <a:cubicBezTo>
                  <a:pt x="278" y="112"/>
                  <a:pt x="278" y="110"/>
                  <a:pt x="279" y="109"/>
                </a:cubicBezTo>
                <a:cubicBezTo>
                  <a:pt x="279" y="108"/>
                  <a:pt x="279" y="108"/>
                  <a:pt x="280" y="107"/>
                </a:cubicBezTo>
                <a:cubicBezTo>
                  <a:pt x="280" y="107"/>
                  <a:pt x="280" y="106"/>
                  <a:pt x="279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106"/>
                  <a:pt x="278" y="106"/>
                  <a:pt x="278" y="106"/>
                </a:cubicBezTo>
                <a:cubicBezTo>
                  <a:pt x="278" y="105"/>
                  <a:pt x="278" y="105"/>
                  <a:pt x="278" y="106"/>
                </a:cubicBezTo>
                <a:cubicBezTo>
                  <a:pt x="277" y="107"/>
                  <a:pt x="277" y="107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6" y="106"/>
                </a:cubicBezTo>
                <a:cubicBezTo>
                  <a:pt x="276" y="106"/>
                  <a:pt x="276" y="106"/>
                  <a:pt x="276" y="106"/>
                </a:cubicBezTo>
                <a:cubicBezTo>
                  <a:pt x="275" y="106"/>
                  <a:pt x="273" y="105"/>
                  <a:pt x="271" y="104"/>
                </a:cubicBezTo>
                <a:cubicBezTo>
                  <a:pt x="271" y="104"/>
                  <a:pt x="270" y="103"/>
                  <a:pt x="270" y="103"/>
                </a:cubicBezTo>
                <a:cubicBezTo>
                  <a:pt x="269" y="103"/>
                  <a:pt x="269" y="102"/>
                  <a:pt x="269" y="102"/>
                </a:cubicBezTo>
                <a:cubicBezTo>
                  <a:pt x="268" y="101"/>
                  <a:pt x="268" y="101"/>
                  <a:pt x="268" y="102"/>
                </a:cubicBezTo>
                <a:cubicBezTo>
                  <a:pt x="268" y="102"/>
                  <a:pt x="268" y="102"/>
                  <a:pt x="268" y="101"/>
                </a:cubicBezTo>
                <a:cubicBezTo>
                  <a:pt x="268" y="100"/>
                  <a:pt x="267" y="100"/>
                  <a:pt x="267" y="101"/>
                </a:cubicBezTo>
                <a:cubicBezTo>
                  <a:pt x="267" y="101"/>
                  <a:pt x="267" y="101"/>
                  <a:pt x="266" y="100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67" y="100"/>
                  <a:pt x="267" y="100"/>
                  <a:pt x="265" y="98"/>
                </a:cubicBezTo>
                <a:cubicBezTo>
                  <a:pt x="264" y="96"/>
                  <a:pt x="261" y="92"/>
                  <a:pt x="261" y="91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89"/>
                  <a:pt x="260" y="89"/>
                </a:cubicBezTo>
                <a:cubicBezTo>
                  <a:pt x="259" y="89"/>
                  <a:pt x="258" y="87"/>
                  <a:pt x="258" y="87"/>
                </a:cubicBezTo>
                <a:cubicBezTo>
                  <a:pt x="258" y="86"/>
                  <a:pt x="258" y="86"/>
                  <a:pt x="258" y="86"/>
                </a:cubicBezTo>
                <a:cubicBezTo>
                  <a:pt x="258" y="86"/>
                  <a:pt x="257" y="86"/>
                  <a:pt x="257" y="85"/>
                </a:cubicBezTo>
                <a:cubicBezTo>
                  <a:pt x="257" y="85"/>
                  <a:pt x="256" y="84"/>
                  <a:pt x="256" y="84"/>
                </a:cubicBezTo>
                <a:cubicBezTo>
                  <a:pt x="255" y="83"/>
                  <a:pt x="254" y="82"/>
                  <a:pt x="254" y="81"/>
                </a:cubicBezTo>
                <a:cubicBezTo>
                  <a:pt x="252" y="79"/>
                  <a:pt x="252" y="78"/>
                  <a:pt x="252" y="78"/>
                </a:cubicBezTo>
                <a:cubicBezTo>
                  <a:pt x="252" y="78"/>
                  <a:pt x="251" y="77"/>
                  <a:pt x="251" y="77"/>
                </a:cubicBezTo>
                <a:cubicBezTo>
                  <a:pt x="250" y="76"/>
                  <a:pt x="250" y="75"/>
                  <a:pt x="250" y="75"/>
                </a:cubicBezTo>
                <a:cubicBezTo>
                  <a:pt x="250" y="75"/>
                  <a:pt x="250" y="75"/>
                  <a:pt x="250" y="75"/>
                </a:cubicBezTo>
                <a:cubicBezTo>
                  <a:pt x="250" y="74"/>
                  <a:pt x="249" y="74"/>
                  <a:pt x="249" y="73"/>
                </a:cubicBezTo>
                <a:cubicBezTo>
                  <a:pt x="247" y="72"/>
                  <a:pt x="244" y="68"/>
                  <a:pt x="244" y="67"/>
                </a:cubicBezTo>
                <a:cubicBezTo>
                  <a:pt x="244" y="66"/>
                  <a:pt x="240" y="62"/>
                  <a:pt x="237" y="60"/>
                </a:cubicBezTo>
                <a:cubicBezTo>
                  <a:pt x="235" y="58"/>
                  <a:pt x="233" y="56"/>
                  <a:pt x="231" y="54"/>
                </a:cubicBezTo>
                <a:cubicBezTo>
                  <a:pt x="231" y="54"/>
                  <a:pt x="230" y="53"/>
                  <a:pt x="230" y="53"/>
                </a:cubicBezTo>
                <a:cubicBezTo>
                  <a:pt x="230" y="53"/>
                  <a:pt x="230" y="53"/>
                  <a:pt x="230" y="5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9" y="52"/>
                  <a:pt x="228" y="51"/>
                  <a:pt x="228" y="51"/>
                </a:cubicBezTo>
                <a:cubicBezTo>
                  <a:pt x="228" y="51"/>
                  <a:pt x="227" y="50"/>
                  <a:pt x="227" y="50"/>
                </a:cubicBezTo>
                <a:cubicBezTo>
                  <a:pt x="226" y="50"/>
                  <a:pt x="226" y="50"/>
                  <a:pt x="225" y="49"/>
                </a:cubicBezTo>
                <a:cubicBezTo>
                  <a:pt x="225" y="49"/>
                  <a:pt x="224" y="48"/>
                  <a:pt x="224" y="48"/>
                </a:cubicBezTo>
                <a:cubicBezTo>
                  <a:pt x="224" y="48"/>
                  <a:pt x="223" y="48"/>
                  <a:pt x="223" y="48"/>
                </a:cubicBezTo>
                <a:cubicBezTo>
                  <a:pt x="223" y="48"/>
                  <a:pt x="223" y="47"/>
                  <a:pt x="222" y="47"/>
                </a:cubicBezTo>
                <a:cubicBezTo>
                  <a:pt x="221" y="47"/>
                  <a:pt x="220" y="46"/>
                  <a:pt x="220" y="46"/>
                </a:cubicBezTo>
                <a:cubicBezTo>
                  <a:pt x="220" y="46"/>
                  <a:pt x="219" y="46"/>
                  <a:pt x="218" y="46"/>
                </a:cubicBezTo>
                <a:cubicBezTo>
                  <a:pt x="217" y="45"/>
                  <a:pt x="215" y="45"/>
                  <a:pt x="214" y="44"/>
                </a:cubicBezTo>
                <a:cubicBezTo>
                  <a:pt x="212" y="44"/>
                  <a:pt x="211" y="43"/>
                  <a:pt x="210" y="43"/>
                </a:cubicBezTo>
                <a:cubicBezTo>
                  <a:pt x="210" y="43"/>
                  <a:pt x="209" y="43"/>
                  <a:pt x="209" y="43"/>
                </a:cubicBezTo>
                <a:cubicBezTo>
                  <a:pt x="208" y="43"/>
                  <a:pt x="208" y="43"/>
                  <a:pt x="207" y="43"/>
                </a:cubicBezTo>
                <a:cubicBezTo>
                  <a:pt x="207" y="43"/>
                  <a:pt x="206" y="42"/>
                  <a:pt x="205" y="42"/>
                </a:cubicBezTo>
                <a:cubicBezTo>
                  <a:pt x="204" y="42"/>
                  <a:pt x="203" y="41"/>
                  <a:pt x="203" y="42"/>
                </a:cubicBezTo>
                <a:cubicBezTo>
                  <a:pt x="203" y="42"/>
                  <a:pt x="203" y="42"/>
                  <a:pt x="202" y="42"/>
                </a:cubicBezTo>
                <a:cubicBezTo>
                  <a:pt x="201" y="41"/>
                  <a:pt x="198" y="41"/>
                  <a:pt x="198" y="42"/>
                </a:cubicBezTo>
                <a:cubicBezTo>
                  <a:pt x="198" y="42"/>
                  <a:pt x="198" y="42"/>
                  <a:pt x="198" y="42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95" y="42"/>
                  <a:pt x="193" y="42"/>
                  <a:pt x="192" y="42"/>
                </a:cubicBezTo>
                <a:cubicBezTo>
                  <a:pt x="191" y="42"/>
                  <a:pt x="191" y="42"/>
                  <a:pt x="191" y="42"/>
                </a:cubicBezTo>
                <a:cubicBezTo>
                  <a:pt x="191" y="42"/>
                  <a:pt x="190" y="42"/>
                  <a:pt x="190" y="42"/>
                </a:cubicBezTo>
                <a:cubicBezTo>
                  <a:pt x="189" y="42"/>
                  <a:pt x="188" y="42"/>
                  <a:pt x="188" y="42"/>
                </a:cubicBezTo>
                <a:cubicBezTo>
                  <a:pt x="187" y="42"/>
                  <a:pt x="186" y="42"/>
                  <a:pt x="185" y="41"/>
                </a:cubicBezTo>
                <a:cubicBezTo>
                  <a:pt x="184" y="40"/>
                  <a:pt x="184" y="39"/>
                  <a:pt x="184" y="39"/>
                </a:cubicBezTo>
                <a:cubicBezTo>
                  <a:pt x="184" y="39"/>
                  <a:pt x="183" y="40"/>
                  <a:pt x="183" y="40"/>
                </a:cubicBezTo>
                <a:cubicBezTo>
                  <a:pt x="183" y="42"/>
                  <a:pt x="182" y="42"/>
                  <a:pt x="181" y="42"/>
                </a:cubicBezTo>
                <a:cubicBezTo>
                  <a:pt x="181" y="42"/>
                  <a:pt x="181" y="42"/>
                  <a:pt x="180" y="43"/>
                </a:cubicBezTo>
                <a:cubicBezTo>
                  <a:pt x="178" y="46"/>
                  <a:pt x="177" y="47"/>
                  <a:pt x="175" y="48"/>
                </a:cubicBezTo>
                <a:cubicBezTo>
                  <a:pt x="174" y="49"/>
                  <a:pt x="174" y="49"/>
                  <a:pt x="173" y="51"/>
                </a:cubicBezTo>
                <a:cubicBezTo>
                  <a:pt x="172" y="53"/>
                  <a:pt x="170" y="56"/>
                  <a:pt x="170" y="56"/>
                </a:cubicBezTo>
                <a:cubicBezTo>
                  <a:pt x="169" y="56"/>
                  <a:pt x="169" y="56"/>
                  <a:pt x="169" y="57"/>
                </a:cubicBezTo>
                <a:cubicBezTo>
                  <a:pt x="168" y="57"/>
                  <a:pt x="168" y="58"/>
                  <a:pt x="168" y="58"/>
                </a:cubicBezTo>
                <a:cubicBezTo>
                  <a:pt x="167" y="58"/>
                  <a:pt x="167" y="58"/>
                  <a:pt x="167" y="59"/>
                </a:cubicBezTo>
                <a:cubicBezTo>
                  <a:pt x="167" y="60"/>
                  <a:pt x="167" y="61"/>
                  <a:pt x="167" y="61"/>
                </a:cubicBezTo>
                <a:cubicBezTo>
                  <a:pt x="167" y="62"/>
                  <a:pt x="166" y="66"/>
                  <a:pt x="165" y="67"/>
                </a:cubicBezTo>
                <a:cubicBezTo>
                  <a:pt x="165" y="67"/>
                  <a:pt x="165" y="68"/>
                  <a:pt x="165" y="68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4" y="69"/>
                  <a:pt x="163" y="69"/>
                  <a:pt x="163" y="69"/>
                </a:cubicBezTo>
                <a:cubicBezTo>
                  <a:pt x="163" y="69"/>
                  <a:pt x="162" y="70"/>
                  <a:pt x="161" y="72"/>
                </a:cubicBezTo>
                <a:cubicBezTo>
                  <a:pt x="160" y="73"/>
                  <a:pt x="160" y="74"/>
                  <a:pt x="160" y="74"/>
                </a:cubicBezTo>
                <a:cubicBezTo>
                  <a:pt x="160" y="73"/>
                  <a:pt x="159" y="74"/>
                  <a:pt x="159" y="75"/>
                </a:cubicBezTo>
                <a:cubicBezTo>
                  <a:pt x="159" y="76"/>
                  <a:pt x="158" y="76"/>
                  <a:pt x="157" y="77"/>
                </a:cubicBezTo>
                <a:cubicBezTo>
                  <a:pt x="157" y="78"/>
                  <a:pt x="156" y="78"/>
                  <a:pt x="156" y="78"/>
                </a:cubicBezTo>
                <a:cubicBezTo>
                  <a:pt x="156" y="78"/>
                  <a:pt x="156" y="79"/>
                  <a:pt x="156" y="80"/>
                </a:cubicBezTo>
                <a:cubicBezTo>
                  <a:pt x="155" y="81"/>
                  <a:pt x="155" y="82"/>
                  <a:pt x="155" y="83"/>
                </a:cubicBezTo>
                <a:cubicBezTo>
                  <a:pt x="155" y="83"/>
                  <a:pt x="155" y="84"/>
                  <a:pt x="154" y="85"/>
                </a:cubicBezTo>
                <a:cubicBezTo>
                  <a:pt x="153" y="86"/>
                  <a:pt x="152" y="86"/>
                  <a:pt x="152" y="87"/>
                </a:cubicBezTo>
                <a:cubicBezTo>
                  <a:pt x="152" y="88"/>
                  <a:pt x="152" y="88"/>
                  <a:pt x="151" y="87"/>
                </a:cubicBezTo>
                <a:cubicBezTo>
                  <a:pt x="151" y="87"/>
                  <a:pt x="151" y="87"/>
                  <a:pt x="151" y="87"/>
                </a:cubicBezTo>
                <a:cubicBezTo>
                  <a:pt x="150" y="88"/>
                  <a:pt x="150" y="88"/>
                  <a:pt x="150" y="87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49" y="88"/>
                  <a:pt x="149" y="88"/>
                  <a:pt x="148" y="89"/>
                </a:cubicBezTo>
                <a:cubicBezTo>
                  <a:pt x="148" y="89"/>
                  <a:pt x="148" y="89"/>
                  <a:pt x="148" y="90"/>
                </a:cubicBezTo>
                <a:cubicBezTo>
                  <a:pt x="148" y="90"/>
                  <a:pt x="148" y="91"/>
                  <a:pt x="148" y="92"/>
                </a:cubicBezTo>
                <a:cubicBezTo>
                  <a:pt x="147" y="92"/>
                  <a:pt x="147" y="94"/>
                  <a:pt x="147" y="95"/>
                </a:cubicBezTo>
                <a:cubicBezTo>
                  <a:pt x="146" y="97"/>
                  <a:pt x="145" y="99"/>
                  <a:pt x="144" y="99"/>
                </a:cubicBezTo>
                <a:cubicBezTo>
                  <a:pt x="144" y="99"/>
                  <a:pt x="143" y="101"/>
                  <a:pt x="143" y="101"/>
                </a:cubicBezTo>
                <a:cubicBezTo>
                  <a:pt x="143" y="101"/>
                  <a:pt x="143" y="102"/>
                  <a:pt x="143" y="102"/>
                </a:cubicBezTo>
                <a:cubicBezTo>
                  <a:pt x="143" y="102"/>
                  <a:pt x="142" y="104"/>
                  <a:pt x="142" y="105"/>
                </a:cubicBezTo>
                <a:cubicBezTo>
                  <a:pt x="141" y="106"/>
                  <a:pt x="141" y="107"/>
                  <a:pt x="141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39" y="109"/>
                  <a:pt x="139" y="109"/>
                  <a:pt x="138" y="109"/>
                </a:cubicBezTo>
                <a:cubicBezTo>
                  <a:pt x="136" y="109"/>
                  <a:pt x="135" y="111"/>
                  <a:pt x="136" y="111"/>
                </a:cubicBezTo>
                <a:cubicBezTo>
                  <a:pt x="137" y="112"/>
                  <a:pt x="139" y="112"/>
                  <a:pt x="139" y="112"/>
                </a:cubicBezTo>
                <a:cubicBezTo>
                  <a:pt x="139" y="111"/>
                  <a:pt x="142" y="110"/>
                  <a:pt x="142" y="110"/>
                </a:cubicBezTo>
                <a:cubicBezTo>
                  <a:pt x="142" y="110"/>
                  <a:pt x="142" y="110"/>
                  <a:pt x="143" y="110"/>
                </a:cubicBezTo>
                <a:cubicBezTo>
                  <a:pt x="144" y="110"/>
                  <a:pt x="144" y="109"/>
                  <a:pt x="144" y="109"/>
                </a:cubicBezTo>
                <a:cubicBezTo>
                  <a:pt x="144" y="109"/>
                  <a:pt x="145" y="109"/>
                  <a:pt x="145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08"/>
                  <a:pt x="151" y="107"/>
                  <a:pt x="152" y="107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107"/>
                  <a:pt x="153" y="107"/>
                  <a:pt x="154" y="107"/>
                </a:cubicBezTo>
                <a:cubicBezTo>
                  <a:pt x="154" y="107"/>
                  <a:pt x="154" y="107"/>
                  <a:pt x="155" y="107"/>
                </a:cubicBezTo>
                <a:cubicBezTo>
                  <a:pt x="155" y="107"/>
                  <a:pt x="155" y="107"/>
                  <a:pt x="155" y="107"/>
                </a:cubicBezTo>
                <a:cubicBezTo>
                  <a:pt x="155" y="107"/>
                  <a:pt x="156" y="107"/>
                  <a:pt x="157" y="107"/>
                </a:cubicBezTo>
                <a:cubicBezTo>
                  <a:pt x="158" y="106"/>
                  <a:pt x="161" y="106"/>
                  <a:pt x="161" y="107"/>
                </a:cubicBezTo>
                <a:cubicBezTo>
                  <a:pt x="161" y="107"/>
                  <a:pt x="162" y="107"/>
                  <a:pt x="162" y="107"/>
                </a:cubicBezTo>
                <a:cubicBezTo>
                  <a:pt x="162" y="107"/>
                  <a:pt x="167" y="107"/>
                  <a:pt x="168" y="108"/>
                </a:cubicBezTo>
                <a:cubicBezTo>
                  <a:pt x="169" y="109"/>
                  <a:pt x="172" y="110"/>
                  <a:pt x="173" y="110"/>
                </a:cubicBezTo>
                <a:cubicBezTo>
                  <a:pt x="173" y="110"/>
                  <a:pt x="174" y="110"/>
                  <a:pt x="174" y="111"/>
                </a:cubicBezTo>
                <a:cubicBezTo>
                  <a:pt x="175" y="111"/>
                  <a:pt x="175" y="112"/>
                  <a:pt x="17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76" y="112"/>
                  <a:pt x="176" y="113"/>
                  <a:pt x="177" y="113"/>
                </a:cubicBezTo>
                <a:cubicBezTo>
                  <a:pt x="177" y="113"/>
                  <a:pt x="178" y="113"/>
                  <a:pt x="178" y="113"/>
                </a:cubicBezTo>
                <a:cubicBezTo>
                  <a:pt x="177" y="114"/>
                  <a:pt x="179" y="115"/>
                  <a:pt x="179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79" y="115"/>
                  <a:pt x="180" y="116"/>
                  <a:pt x="181" y="116"/>
                </a:cubicBezTo>
                <a:cubicBezTo>
                  <a:pt x="181" y="116"/>
                  <a:pt x="183" y="117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4" y="117"/>
                  <a:pt x="184" y="117"/>
                </a:cubicBezTo>
                <a:cubicBezTo>
                  <a:pt x="184" y="117"/>
                  <a:pt x="184" y="118"/>
                  <a:pt x="184" y="118"/>
                </a:cubicBezTo>
                <a:cubicBezTo>
                  <a:pt x="184" y="118"/>
                  <a:pt x="184" y="118"/>
                  <a:pt x="184" y="119"/>
                </a:cubicBezTo>
                <a:cubicBezTo>
                  <a:pt x="184" y="120"/>
                  <a:pt x="184" y="120"/>
                  <a:pt x="184" y="11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6" y="120"/>
                  <a:pt x="186" y="120"/>
                </a:cubicBezTo>
                <a:cubicBezTo>
                  <a:pt x="185" y="121"/>
                  <a:pt x="185" y="121"/>
                  <a:pt x="186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6" y="120"/>
                  <a:pt x="186" y="120"/>
                  <a:pt x="187" y="122"/>
                </a:cubicBezTo>
                <a:cubicBezTo>
                  <a:pt x="188" y="123"/>
                  <a:pt x="188" y="123"/>
                  <a:pt x="188" y="123"/>
                </a:cubicBezTo>
                <a:cubicBezTo>
                  <a:pt x="188" y="123"/>
                  <a:pt x="189" y="124"/>
                  <a:pt x="189" y="124"/>
                </a:cubicBezTo>
                <a:cubicBezTo>
                  <a:pt x="189" y="125"/>
                  <a:pt x="189" y="125"/>
                  <a:pt x="190" y="126"/>
                </a:cubicBezTo>
                <a:cubicBezTo>
                  <a:pt x="190" y="126"/>
                  <a:pt x="190" y="126"/>
                  <a:pt x="190" y="126"/>
                </a:cubicBezTo>
                <a:cubicBezTo>
                  <a:pt x="190" y="127"/>
                  <a:pt x="190" y="127"/>
                  <a:pt x="191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7"/>
                  <a:pt x="191" y="128"/>
                  <a:pt x="191" y="128"/>
                </a:cubicBezTo>
                <a:cubicBezTo>
                  <a:pt x="191" y="128"/>
                  <a:pt x="192" y="128"/>
                  <a:pt x="192" y="129"/>
                </a:cubicBezTo>
                <a:cubicBezTo>
                  <a:pt x="192" y="129"/>
                  <a:pt x="192" y="129"/>
                  <a:pt x="192" y="129"/>
                </a:cubicBezTo>
                <a:cubicBezTo>
                  <a:pt x="192" y="129"/>
                  <a:pt x="193" y="130"/>
                  <a:pt x="193" y="130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31"/>
                  <a:pt x="193" y="131"/>
                  <a:pt x="193" y="132"/>
                </a:cubicBezTo>
                <a:cubicBezTo>
                  <a:pt x="194" y="132"/>
                  <a:pt x="194" y="132"/>
                  <a:pt x="194" y="133"/>
                </a:cubicBezTo>
                <a:cubicBezTo>
                  <a:pt x="194" y="133"/>
                  <a:pt x="195" y="134"/>
                  <a:pt x="196" y="135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197" y="136"/>
                  <a:pt x="198" y="138"/>
                  <a:pt x="198" y="138"/>
                </a:cubicBezTo>
                <a:cubicBezTo>
                  <a:pt x="198" y="138"/>
                  <a:pt x="198" y="138"/>
                  <a:pt x="198" y="138"/>
                </a:cubicBezTo>
                <a:cubicBezTo>
                  <a:pt x="198" y="138"/>
                  <a:pt x="199" y="139"/>
                  <a:pt x="199" y="139"/>
                </a:cubicBezTo>
                <a:cubicBezTo>
                  <a:pt x="199" y="140"/>
                  <a:pt x="199" y="140"/>
                  <a:pt x="200" y="140"/>
                </a:cubicBezTo>
                <a:cubicBezTo>
                  <a:pt x="200" y="140"/>
                  <a:pt x="200" y="141"/>
                  <a:pt x="200" y="141"/>
                </a:cubicBezTo>
                <a:cubicBezTo>
                  <a:pt x="200" y="142"/>
                  <a:pt x="200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3"/>
                  <a:pt x="202" y="143"/>
                  <a:pt x="202" y="143"/>
                </a:cubicBezTo>
                <a:cubicBezTo>
                  <a:pt x="202" y="143"/>
                  <a:pt x="203" y="144"/>
                  <a:pt x="203" y="145"/>
                </a:cubicBezTo>
                <a:cubicBezTo>
                  <a:pt x="203" y="145"/>
                  <a:pt x="203" y="145"/>
                  <a:pt x="203" y="145"/>
                </a:cubicBezTo>
                <a:cubicBezTo>
                  <a:pt x="203" y="145"/>
                  <a:pt x="204" y="145"/>
                  <a:pt x="204" y="146"/>
                </a:cubicBezTo>
                <a:cubicBezTo>
                  <a:pt x="205" y="147"/>
                  <a:pt x="205" y="148"/>
                  <a:pt x="205" y="148"/>
                </a:cubicBezTo>
                <a:cubicBezTo>
                  <a:pt x="206" y="148"/>
                  <a:pt x="206" y="148"/>
                  <a:pt x="206" y="149"/>
                </a:cubicBezTo>
                <a:cubicBezTo>
                  <a:pt x="206" y="149"/>
                  <a:pt x="206" y="149"/>
                  <a:pt x="206" y="149"/>
                </a:cubicBezTo>
                <a:cubicBezTo>
                  <a:pt x="207" y="150"/>
                  <a:pt x="208" y="151"/>
                  <a:pt x="210" y="153"/>
                </a:cubicBezTo>
                <a:cubicBezTo>
                  <a:pt x="210" y="153"/>
                  <a:pt x="211" y="154"/>
                  <a:pt x="211" y="155"/>
                </a:cubicBezTo>
                <a:cubicBezTo>
                  <a:pt x="211" y="155"/>
                  <a:pt x="212" y="156"/>
                  <a:pt x="212" y="156"/>
                </a:cubicBezTo>
                <a:cubicBezTo>
                  <a:pt x="212" y="156"/>
                  <a:pt x="212" y="156"/>
                  <a:pt x="213" y="157"/>
                </a:cubicBezTo>
                <a:cubicBezTo>
                  <a:pt x="213" y="157"/>
                  <a:pt x="214" y="158"/>
                  <a:pt x="214" y="158"/>
                </a:cubicBezTo>
                <a:cubicBezTo>
                  <a:pt x="215" y="158"/>
                  <a:pt x="216" y="159"/>
                  <a:pt x="216" y="160"/>
                </a:cubicBezTo>
                <a:cubicBezTo>
                  <a:pt x="217" y="160"/>
                  <a:pt x="217" y="161"/>
                  <a:pt x="217" y="161"/>
                </a:cubicBezTo>
                <a:cubicBezTo>
                  <a:pt x="218" y="161"/>
                  <a:pt x="218" y="162"/>
                  <a:pt x="218" y="162"/>
                </a:cubicBezTo>
                <a:cubicBezTo>
                  <a:pt x="219" y="163"/>
                  <a:pt x="219" y="164"/>
                  <a:pt x="220" y="164"/>
                </a:cubicBezTo>
                <a:cubicBezTo>
                  <a:pt x="220" y="164"/>
                  <a:pt x="220" y="164"/>
                  <a:pt x="220" y="165"/>
                </a:cubicBezTo>
                <a:cubicBezTo>
                  <a:pt x="221" y="165"/>
                  <a:pt x="221" y="165"/>
                  <a:pt x="222" y="166"/>
                </a:cubicBezTo>
                <a:cubicBezTo>
                  <a:pt x="222" y="166"/>
                  <a:pt x="223" y="167"/>
                  <a:pt x="223" y="167"/>
                </a:cubicBezTo>
                <a:cubicBezTo>
                  <a:pt x="223" y="167"/>
                  <a:pt x="225" y="168"/>
                  <a:pt x="226" y="169"/>
                </a:cubicBezTo>
                <a:cubicBezTo>
                  <a:pt x="226" y="169"/>
                  <a:pt x="226" y="169"/>
                  <a:pt x="226" y="169"/>
                </a:cubicBezTo>
                <a:cubicBezTo>
                  <a:pt x="226" y="169"/>
                  <a:pt x="226" y="170"/>
                  <a:pt x="227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7" y="170"/>
                  <a:pt x="228" y="171"/>
                  <a:pt x="229" y="171"/>
                </a:cubicBezTo>
                <a:cubicBezTo>
                  <a:pt x="229" y="171"/>
                  <a:pt x="230" y="171"/>
                  <a:pt x="231" y="172"/>
                </a:cubicBezTo>
                <a:cubicBezTo>
                  <a:pt x="233" y="173"/>
                  <a:pt x="234" y="174"/>
                  <a:pt x="237" y="175"/>
                </a:cubicBezTo>
                <a:cubicBezTo>
                  <a:pt x="241" y="176"/>
                  <a:pt x="241" y="176"/>
                  <a:pt x="241" y="176"/>
                </a:cubicBezTo>
                <a:lnTo>
                  <a:pt x="243" y="176"/>
                </a:lnTo>
                <a:close/>
                <a:moveTo>
                  <a:pt x="226" y="160"/>
                </a:moveTo>
                <a:cubicBezTo>
                  <a:pt x="226" y="160"/>
                  <a:pt x="226" y="159"/>
                  <a:pt x="225" y="159"/>
                </a:cubicBezTo>
                <a:cubicBezTo>
                  <a:pt x="225" y="158"/>
                  <a:pt x="224" y="158"/>
                  <a:pt x="224" y="157"/>
                </a:cubicBezTo>
                <a:cubicBezTo>
                  <a:pt x="224" y="155"/>
                  <a:pt x="224" y="155"/>
                  <a:pt x="224" y="156"/>
                </a:cubicBezTo>
                <a:cubicBezTo>
                  <a:pt x="223" y="157"/>
                  <a:pt x="223" y="157"/>
                  <a:pt x="222" y="156"/>
                </a:cubicBezTo>
                <a:cubicBezTo>
                  <a:pt x="222" y="155"/>
                  <a:pt x="222" y="155"/>
                  <a:pt x="222" y="155"/>
                </a:cubicBezTo>
                <a:cubicBezTo>
                  <a:pt x="221" y="156"/>
                  <a:pt x="220" y="155"/>
                  <a:pt x="220" y="155"/>
                </a:cubicBezTo>
                <a:cubicBezTo>
                  <a:pt x="220" y="154"/>
                  <a:pt x="219" y="154"/>
                  <a:pt x="219" y="154"/>
                </a:cubicBezTo>
                <a:cubicBezTo>
                  <a:pt x="218" y="153"/>
                  <a:pt x="218" y="153"/>
                  <a:pt x="218" y="152"/>
                </a:cubicBezTo>
                <a:cubicBezTo>
                  <a:pt x="218" y="152"/>
                  <a:pt x="218" y="151"/>
                  <a:pt x="218" y="151"/>
                </a:cubicBezTo>
                <a:cubicBezTo>
                  <a:pt x="218" y="151"/>
                  <a:pt x="217" y="151"/>
                  <a:pt x="218" y="151"/>
                </a:cubicBezTo>
                <a:cubicBezTo>
                  <a:pt x="218" y="150"/>
                  <a:pt x="218" y="150"/>
                  <a:pt x="217" y="150"/>
                </a:cubicBezTo>
                <a:cubicBezTo>
                  <a:pt x="217" y="150"/>
                  <a:pt x="217" y="150"/>
                  <a:pt x="217" y="149"/>
                </a:cubicBezTo>
                <a:cubicBezTo>
                  <a:pt x="217" y="148"/>
                  <a:pt x="217" y="148"/>
                  <a:pt x="217" y="149"/>
                </a:cubicBezTo>
                <a:cubicBezTo>
                  <a:pt x="216" y="149"/>
                  <a:pt x="216" y="149"/>
                  <a:pt x="216" y="148"/>
                </a:cubicBezTo>
                <a:cubicBezTo>
                  <a:pt x="216" y="148"/>
                  <a:pt x="216" y="148"/>
                  <a:pt x="215" y="149"/>
                </a:cubicBezTo>
                <a:cubicBezTo>
                  <a:pt x="214" y="149"/>
                  <a:pt x="214" y="149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3" y="150"/>
                  <a:pt x="211" y="150"/>
                  <a:pt x="211" y="150"/>
                </a:cubicBezTo>
                <a:cubicBezTo>
                  <a:pt x="211" y="150"/>
                  <a:pt x="211" y="150"/>
                  <a:pt x="210" y="150"/>
                </a:cubicBezTo>
                <a:cubicBezTo>
                  <a:pt x="210" y="150"/>
                  <a:pt x="210" y="150"/>
                  <a:pt x="210" y="149"/>
                </a:cubicBezTo>
                <a:cubicBezTo>
                  <a:pt x="210" y="149"/>
                  <a:pt x="210" y="149"/>
                  <a:pt x="209" y="149"/>
                </a:cubicBezTo>
                <a:cubicBezTo>
                  <a:pt x="209" y="149"/>
                  <a:pt x="208" y="148"/>
                  <a:pt x="208" y="148"/>
                </a:cubicBezTo>
                <a:cubicBezTo>
                  <a:pt x="208" y="147"/>
                  <a:pt x="208" y="147"/>
                  <a:pt x="208" y="146"/>
                </a:cubicBezTo>
                <a:cubicBezTo>
                  <a:pt x="207" y="146"/>
                  <a:pt x="207" y="145"/>
                  <a:pt x="208" y="145"/>
                </a:cubicBezTo>
                <a:cubicBezTo>
                  <a:pt x="208" y="144"/>
                  <a:pt x="208" y="144"/>
                  <a:pt x="207" y="143"/>
                </a:cubicBezTo>
                <a:cubicBezTo>
                  <a:pt x="207" y="143"/>
                  <a:pt x="207" y="143"/>
                  <a:pt x="207" y="143"/>
                </a:cubicBezTo>
                <a:cubicBezTo>
                  <a:pt x="207" y="142"/>
                  <a:pt x="206" y="142"/>
                  <a:pt x="206" y="142"/>
                </a:cubicBezTo>
                <a:cubicBezTo>
                  <a:pt x="206" y="142"/>
                  <a:pt x="206" y="142"/>
                  <a:pt x="205" y="142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04" y="142"/>
                  <a:pt x="203" y="141"/>
                  <a:pt x="203" y="141"/>
                </a:cubicBezTo>
                <a:cubicBezTo>
                  <a:pt x="203" y="141"/>
                  <a:pt x="203" y="141"/>
                  <a:pt x="203" y="141"/>
                </a:cubicBezTo>
                <a:cubicBezTo>
                  <a:pt x="201" y="140"/>
                  <a:pt x="199" y="133"/>
                  <a:pt x="200" y="133"/>
                </a:cubicBezTo>
                <a:cubicBezTo>
                  <a:pt x="200" y="133"/>
                  <a:pt x="200" y="133"/>
                  <a:pt x="200" y="133"/>
                </a:cubicBezTo>
                <a:cubicBezTo>
                  <a:pt x="200" y="132"/>
                  <a:pt x="200" y="132"/>
                  <a:pt x="200" y="131"/>
                </a:cubicBezTo>
                <a:cubicBezTo>
                  <a:pt x="200" y="130"/>
                  <a:pt x="200" y="129"/>
                  <a:pt x="198" y="128"/>
                </a:cubicBezTo>
                <a:cubicBezTo>
                  <a:pt x="196" y="126"/>
                  <a:pt x="196" y="126"/>
                  <a:pt x="196" y="125"/>
                </a:cubicBezTo>
                <a:cubicBezTo>
                  <a:pt x="197" y="122"/>
                  <a:pt x="195" y="120"/>
                  <a:pt x="194" y="121"/>
                </a:cubicBezTo>
                <a:cubicBezTo>
                  <a:pt x="194" y="121"/>
                  <a:pt x="194" y="121"/>
                  <a:pt x="193" y="120"/>
                </a:cubicBezTo>
                <a:cubicBezTo>
                  <a:pt x="193" y="120"/>
                  <a:pt x="193" y="120"/>
                  <a:pt x="192" y="120"/>
                </a:cubicBezTo>
                <a:cubicBezTo>
                  <a:pt x="192" y="121"/>
                  <a:pt x="192" y="121"/>
                  <a:pt x="192" y="121"/>
                </a:cubicBezTo>
                <a:cubicBezTo>
                  <a:pt x="191" y="121"/>
                  <a:pt x="190" y="120"/>
                  <a:pt x="190" y="120"/>
                </a:cubicBezTo>
                <a:cubicBezTo>
                  <a:pt x="189" y="120"/>
                  <a:pt x="188" y="120"/>
                  <a:pt x="188" y="118"/>
                </a:cubicBezTo>
                <a:cubicBezTo>
                  <a:pt x="187" y="117"/>
                  <a:pt x="187" y="116"/>
                  <a:pt x="187" y="116"/>
                </a:cubicBezTo>
                <a:cubicBezTo>
                  <a:pt x="187" y="115"/>
                  <a:pt x="187" y="115"/>
                  <a:pt x="186" y="114"/>
                </a:cubicBezTo>
                <a:cubicBezTo>
                  <a:pt x="186" y="114"/>
                  <a:pt x="186" y="113"/>
                  <a:pt x="186" y="112"/>
                </a:cubicBezTo>
                <a:cubicBezTo>
                  <a:pt x="186" y="111"/>
                  <a:pt x="186" y="111"/>
                  <a:pt x="185" y="112"/>
                </a:cubicBezTo>
                <a:cubicBezTo>
                  <a:pt x="185" y="112"/>
                  <a:pt x="185" y="112"/>
                  <a:pt x="184" y="112"/>
                </a:cubicBezTo>
                <a:cubicBezTo>
                  <a:pt x="184" y="112"/>
                  <a:pt x="183" y="111"/>
                  <a:pt x="183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1" y="111"/>
                  <a:pt x="181" y="110"/>
                  <a:pt x="181" y="110"/>
                </a:cubicBezTo>
                <a:cubicBezTo>
                  <a:pt x="181" y="110"/>
                  <a:pt x="180" y="109"/>
                  <a:pt x="180" y="109"/>
                </a:cubicBezTo>
                <a:cubicBezTo>
                  <a:pt x="179" y="109"/>
                  <a:pt x="179" y="108"/>
                  <a:pt x="179" y="108"/>
                </a:cubicBezTo>
                <a:cubicBezTo>
                  <a:pt x="179" y="108"/>
                  <a:pt x="179" y="107"/>
                  <a:pt x="179" y="107"/>
                </a:cubicBezTo>
                <a:cubicBezTo>
                  <a:pt x="179" y="106"/>
                  <a:pt x="179" y="106"/>
                  <a:pt x="178" y="107"/>
                </a:cubicBezTo>
                <a:cubicBezTo>
                  <a:pt x="178" y="107"/>
                  <a:pt x="178" y="108"/>
                  <a:pt x="178" y="108"/>
                </a:cubicBezTo>
                <a:cubicBezTo>
                  <a:pt x="179" y="108"/>
                  <a:pt x="179" y="109"/>
                  <a:pt x="178" y="109"/>
                </a:cubicBezTo>
                <a:cubicBezTo>
                  <a:pt x="178" y="109"/>
                  <a:pt x="178" y="109"/>
                  <a:pt x="178" y="109"/>
                </a:cubicBezTo>
                <a:cubicBezTo>
                  <a:pt x="178" y="108"/>
                  <a:pt x="178" y="108"/>
                  <a:pt x="178" y="109"/>
                </a:cubicBezTo>
                <a:cubicBezTo>
                  <a:pt x="178" y="109"/>
                  <a:pt x="177" y="109"/>
                  <a:pt x="176" y="108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5" y="108"/>
                  <a:pt x="175" y="108"/>
                  <a:pt x="173" y="107"/>
                </a:cubicBezTo>
                <a:cubicBezTo>
                  <a:pt x="172" y="107"/>
                  <a:pt x="171" y="104"/>
                  <a:pt x="171" y="103"/>
                </a:cubicBezTo>
                <a:cubicBezTo>
                  <a:pt x="171" y="103"/>
                  <a:pt x="171" y="103"/>
                  <a:pt x="171" y="103"/>
                </a:cubicBezTo>
                <a:cubicBezTo>
                  <a:pt x="171" y="103"/>
                  <a:pt x="170" y="102"/>
                  <a:pt x="170" y="100"/>
                </a:cubicBezTo>
                <a:cubicBezTo>
                  <a:pt x="170" y="100"/>
                  <a:pt x="169" y="100"/>
                  <a:pt x="168" y="100"/>
                </a:cubicBezTo>
                <a:cubicBezTo>
                  <a:pt x="167" y="100"/>
                  <a:pt x="167" y="100"/>
                  <a:pt x="166" y="100"/>
                </a:cubicBezTo>
                <a:cubicBezTo>
                  <a:pt x="166" y="101"/>
                  <a:pt x="165" y="101"/>
                  <a:pt x="165" y="101"/>
                </a:cubicBezTo>
                <a:cubicBezTo>
                  <a:pt x="165" y="101"/>
                  <a:pt x="164" y="101"/>
                  <a:pt x="164" y="102"/>
                </a:cubicBezTo>
                <a:cubicBezTo>
                  <a:pt x="164" y="102"/>
                  <a:pt x="161" y="103"/>
                  <a:pt x="160" y="103"/>
                </a:cubicBezTo>
                <a:cubicBezTo>
                  <a:pt x="159" y="102"/>
                  <a:pt x="160" y="101"/>
                  <a:pt x="162" y="100"/>
                </a:cubicBezTo>
                <a:cubicBezTo>
                  <a:pt x="163" y="100"/>
                  <a:pt x="164" y="99"/>
                  <a:pt x="164" y="99"/>
                </a:cubicBezTo>
                <a:cubicBezTo>
                  <a:pt x="165" y="98"/>
                  <a:pt x="167" y="97"/>
                  <a:pt x="168" y="97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70" y="97"/>
                  <a:pt x="171" y="98"/>
                  <a:pt x="172" y="99"/>
                </a:cubicBezTo>
                <a:cubicBezTo>
                  <a:pt x="173" y="101"/>
                  <a:pt x="174" y="103"/>
                  <a:pt x="174" y="103"/>
                </a:cubicBezTo>
                <a:cubicBezTo>
                  <a:pt x="174" y="103"/>
                  <a:pt x="174" y="104"/>
                  <a:pt x="174" y="104"/>
                </a:cubicBezTo>
                <a:cubicBezTo>
                  <a:pt x="174" y="104"/>
                  <a:pt x="174" y="104"/>
                  <a:pt x="174" y="105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4" y="105"/>
                  <a:pt x="174" y="105"/>
                  <a:pt x="175" y="105"/>
                </a:cubicBezTo>
                <a:cubicBezTo>
                  <a:pt x="175" y="105"/>
                  <a:pt x="176" y="105"/>
                  <a:pt x="176" y="105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77" y="105"/>
                  <a:pt x="178" y="105"/>
                  <a:pt x="178" y="105"/>
                </a:cubicBezTo>
                <a:cubicBezTo>
                  <a:pt x="178" y="105"/>
                  <a:pt x="179" y="105"/>
                  <a:pt x="179" y="105"/>
                </a:cubicBezTo>
                <a:cubicBezTo>
                  <a:pt x="180" y="104"/>
                  <a:pt x="181" y="105"/>
                  <a:pt x="181" y="106"/>
                </a:cubicBezTo>
                <a:cubicBezTo>
                  <a:pt x="182" y="107"/>
                  <a:pt x="184" y="109"/>
                  <a:pt x="185" y="109"/>
                </a:cubicBezTo>
                <a:cubicBezTo>
                  <a:pt x="185" y="109"/>
                  <a:pt x="185" y="109"/>
                  <a:pt x="185" y="109"/>
                </a:cubicBezTo>
                <a:cubicBezTo>
                  <a:pt x="185" y="109"/>
                  <a:pt x="186" y="109"/>
                  <a:pt x="187" y="109"/>
                </a:cubicBezTo>
                <a:cubicBezTo>
                  <a:pt x="188" y="109"/>
                  <a:pt x="189" y="110"/>
                  <a:pt x="188" y="110"/>
                </a:cubicBezTo>
                <a:cubicBezTo>
                  <a:pt x="188" y="111"/>
                  <a:pt x="188" y="111"/>
                  <a:pt x="189" y="111"/>
                </a:cubicBezTo>
                <a:cubicBezTo>
                  <a:pt x="189" y="112"/>
                  <a:pt x="189" y="112"/>
                  <a:pt x="189" y="113"/>
                </a:cubicBezTo>
                <a:cubicBezTo>
                  <a:pt x="188" y="113"/>
                  <a:pt x="188" y="114"/>
                  <a:pt x="189" y="114"/>
                </a:cubicBezTo>
                <a:cubicBezTo>
                  <a:pt x="190" y="115"/>
                  <a:pt x="190" y="115"/>
                  <a:pt x="191" y="117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1" y="118"/>
                  <a:pt x="192" y="118"/>
                  <a:pt x="192" y="118"/>
                </a:cubicBezTo>
                <a:cubicBezTo>
                  <a:pt x="192" y="118"/>
                  <a:pt x="193" y="118"/>
                  <a:pt x="193" y="118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94" y="118"/>
                  <a:pt x="194" y="118"/>
                  <a:pt x="194" y="118"/>
                </a:cubicBezTo>
                <a:cubicBezTo>
                  <a:pt x="194" y="118"/>
                  <a:pt x="194" y="118"/>
                  <a:pt x="195" y="118"/>
                </a:cubicBezTo>
                <a:cubicBezTo>
                  <a:pt x="195" y="118"/>
                  <a:pt x="195" y="119"/>
                  <a:pt x="195" y="119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196" y="119"/>
                  <a:pt x="196" y="118"/>
                  <a:pt x="196" y="119"/>
                </a:cubicBezTo>
                <a:cubicBezTo>
                  <a:pt x="196" y="119"/>
                  <a:pt x="196" y="119"/>
                  <a:pt x="197" y="119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6" y="120"/>
                  <a:pt x="196" y="120"/>
                  <a:pt x="197" y="119"/>
                </a:cubicBezTo>
                <a:cubicBezTo>
                  <a:pt x="198" y="119"/>
                  <a:pt x="198" y="119"/>
                  <a:pt x="199" y="120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8" y="121"/>
                  <a:pt x="198" y="121"/>
                  <a:pt x="199" y="122"/>
                </a:cubicBezTo>
                <a:cubicBezTo>
                  <a:pt x="199" y="122"/>
                  <a:pt x="200" y="123"/>
                  <a:pt x="199" y="124"/>
                </a:cubicBezTo>
                <a:cubicBezTo>
                  <a:pt x="199" y="125"/>
                  <a:pt x="200" y="125"/>
                  <a:pt x="200" y="125"/>
                </a:cubicBezTo>
                <a:cubicBezTo>
                  <a:pt x="201" y="125"/>
                  <a:pt x="201" y="126"/>
                  <a:pt x="201" y="126"/>
                </a:cubicBezTo>
                <a:cubicBezTo>
                  <a:pt x="201" y="127"/>
                  <a:pt x="201" y="127"/>
                  <a:pt x="201" y="127"/>
                </a:cubicBezTo>
                <a:cubicBezTo>
                  <a:pt x="202" y="127"/>
                  <a:pt x="203" y="128"/>
                  <a:pt x="203" y="130"/>
                </a:cubicBezTo>
                <a:cubicBezTo>
                  <a:pt x="203" y="132"/>
                  <a:pt x="203" y="133"/>
                  <a:pt x="202" y="133"/>
                </a:cubicBezTo>
                <a:cubicBezTo>
                  <a:pt x="202" y="133"/>
                  <a:pt x="202" y="134"/>
                  <a:pt x="202" y="134"/>
                </a:cubicBezTo>
                <a:cubicBezTo>
                  <a:pt x="202" y="134"/>
                  <a:pt x="202" y="134"/>
                  <a:pt x="202" y="134"/>
                </a:cubicBezTo>
                <a:cubicBezTo>
                  <a:pt x="202" y="134"/>
                  <a:pt x="203" y="134"/>
                  <a:pt x="203" y="135"/>
                </a:cubicBezTo>
                <a:cubicBezTo>
                  <a:pt x="203" y="135"/>
                  <a:pt x="203" y="136"/>
                  <a:pt x="203" y="136"/>
                </a:cubicBezTo>
                <a:cubicBezTo>
                  <a:pt x="203" y="136"/>
                  <a:pt x="203" y="136"/>
                  <a:pt x="203" y="136"/>
                </a:cubicBezTo>
                <a:cubicBezTo>
                  <a:pt x="202" y="137"/>
                  <a:pt x="202" y="137"/>
                  <a:pt x="203" y="138"/>
                </a:cubicBezTo>
                <a:cubicBezTo>
                  <a:pt x="203" y="138"/>
                  <a:pt x="203" y="137"/>
                  <a:pt x="203" y="137"/>
                </a:cubicBezTo>
                <a:cubicBezTo>
                  <a:pt x="204" y="136"/>
                  <a:pt x="204" y="137"/>
                  <a:pt x="204" y="137"/>
                </a:cubicBezTo>
                <a:cubicBezTo>
                  <a:pt x="204" y="138"/>
                  <a:pt x="206" y="139"/>
                  <a:pt x="208" y="139"/>
                </a:cubicBezTo>
                <a:cubicBezTo>
                  <a:pt x="209" y="140"/>
                  <a:pt x="210" y="140"/>
                  <a:pt x="210" y="140"/>
                </a:cubicBezTo>
                <a:cubicBezTo>
                  <a:pt x="209" y="140"/>
                  <a:pt x="209" y="141"/>
                  <a:pt x="210" y="141"/>
                </a:cubicBezTo>
                <a:cubicBezTo>
                  <a:pt x="210" y="141"/>
                  <a:pt x="211" y="146"/>
                  <a:pt x="211" y="146"/>
                </a:cubicBezTo>
                <a:cubicBezTo>
                  <a:pt x="211" y="146"/>
                  <a:pt x="211" y="147"/>
                  <a:pt x="211" y="147"/>
                </a:cubicBezTo>
                <a:cubicBezTo>
                  <a:pt x="211" y="147"/>
                  <a:pt x="212" y="147"/>
                  <a:pt x="212" y="147"/>
                </a:cubicBezTo>
                <a:cubicBezTo>
                  <a:pt x="212" y="146"/>
                  <a:pt x="212" y="146"/>
                  <a:pt x="212" y="147"/>
                </a:cubicBezTo>
                <a:cubicBezTo>
                  <a:pt x="212" y="147"/>
                  <a:pt x="213" y="147"/>
                  <a:pt x="213" y="147"/>
                </a:cubicBezTo>
                <a:cubicBezTo>
                  <a:pt x="214" y="146"/>
                  <a:pt x="215" y="146"/>
                  <a:pt x="216" y="146"/>
                </a:cubicBezTo>
                <a:cubicBezTo>
                  <a:pt x="216" y="146"/>
                  <a:pt x="218" y="146"/>
                  <a:pt x="218" y="146"/>
                </a:cubicBezTo>
                <a:cubicBezTo>
                  <a:pt x="219" y="146"/>
                  <a:pt x="220" y="146"/>
                  <a:pt x="220" y="146"/>
                </a:cubicBezTo>
                <a:cubicBezTo>
                  <a:pt x="220" y="146"/>
                  <a:pt x="220" y="147"/>
                  <a:pt x="220" y="147"/>
                </a:cubicBezTo>
                <a:cubicBezTo>
                  <a:pt x="220" y="147"/>
                  <a:pt x="221" y="147"/>
                  <a:pt x="220" y="147"/>
                </a:cubicBezTo>
                <a:cubicBezTo>
                  <a:pt x="220" y="148"/>
                  <a:pt x="220" y="148"/>
                  <a:pt x="220" y="148"/>
                </a:cubicBezTo>
                <a:cubicBezTo>
                  <a:pt x="221" y="148"/>
                  <a:pt x="221" y="149"/>
                  <a:pt x="221" y="149"/>
                </a:cubicBezTo>
                <a:cubicBezTo>
                  <a:pt x="221" y="150"/>
                  <a:pt x="221" y="151"/>
                  <a:pt x="222" y="151"/>
                </a:cubicBezTo>
                <a:cubicBezTo>
                  <a:pt x="222" y="152"/>
                  <a:pt x="222" y="152"/>
                  <a:pt x="222" y="153"/>
                </a:cubicBezTo>
                <a:cubicBezTo>
                  <a:pt x="222" y="153"/>
                  <a:pt x="222" y="153"/>
                  <a:pt x="222" y="153"/>
                </a:cubicBezTo>
                <a:cubicBezTo>
                  <a:pt x="223" y="153"/>
                  <a:pt x="223" y="153"/>
                  <a:pt x="223" y="153"/>
                </a:cubicBezTo>
                <a:cubicBezTo>
                  <a:pt x="223" y="153"/>
                  <a:pt x="224" y="153"/>
                  <a:pt x="224" y="153"/>
                </a:cubicBezTo>
                <a:cubicBezTo>
                  <a:pt x="226" y="153"/>
                  <a:pt x="227" y="153"/>
                  <a:pt x="228" y="153"/>
                </a:cubicBezTo>
                <a:cubicBezTo>
                  <a:pt x="228" y="154"/>
                  <a:pt x="228" y="154"/>
                  <a:pt x="228" y="155"/>
                </a:cubicBezTo>
                <a:cubicBezTo>
                  <a:pt x="228" y="155"/>
                  <a:pt x="228" y="155"/>
                  <a:pt x="228" y="156"/>
                </a:cubicBezTo>
                <a:cubicBezTo>
                  <a:pt x="228" y="156"/>
                  <a:pt x="228" y="157"/>
                  <a:pt x="228" y="157"/>
                </a:cubicBezTo>
                <a:cubicBezTo>
                  <a:pt x="228" y="157"/>
                  <a:pt x="228" y="158"/>
                  <a:pt x="228" y="158"/>
                </a:cubicBezTo>
                <a:cubicBezTo>
                  <a:pt x="229" y="159"/>
                  <a:pt x="229" y="159"/>
                  <a:pt x="229" y="158"/>
                </a:cubicBezTo>
                <a:cubicBezTo>
                  <a:pt x="229" y="158"/>
                  <a:pt x="229" y="158"/>
                  <a:pt x="230" y="159"/>
                </a:cubicBezTo>
                <a:cubicBezTo>
                  <a:pt x="231" y="160"/>
                  <a:pt x="231" y="160"/>
                  <a:pt x="231" y="160"/>
                </a:cubicBezTo>
                <a:cubicBezTo>
                  <a:pt x="232" y="159"/>
                  <a:pt x="232" y="159"/>
                  <a:pt x="232" y="159"/>
                </a:cubicBezTo>
                <a:cubicBezTo>
                  <a:pt x="233" y="159"/>
                  <a:pt x="235" y="159"/>
                  <a:pt x="236" y="158"/>
                </a:cubicBezTo>
                <a:cubicBezTo>
                  <a:pt x="237" y="158"/>
                  <a:pt x="239" y="157"/>
                  <a:pt x="239" y="158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40" y="157"/>
                  <a:pt x="240" y="157"/>
                  <a:pt x="240" y="157"/>
                </a:cubicBezTo>
                <a:cubicBezTo>
                  <a:pt x="241" y="157"/>
                  <a:pt x="241" y="158"/>
                  <a:pt x="241" y="158"/>
                </a:cubicBezTo>
                <a:cubicBezTo>
                  <a:pt x="241" y="159"/>
                  <a:pt x="241" y="159"/>
                  <a:pt x="240" y="159"/>
                </a:cubicBezTo>
                <a:cubicBezTo>
                  <a:pt x="240" y="159"/>
                  <a:pt x="239" y="160"/>
                  <a:pt x="239" y="160"/>
                </a:cubicBezTo>
                <a:cubicBezTo>
                  <a:pt x="239" y="160"/>
                  <a:pt x="239" y="161"/>
                  <a:pt x="238" y="161"/>
                </a:cubicBezTo>
                <a:cubicBezTo>
                  <a:pt x="238" y="160"/>
                  <a:pt x="238" y="161"/>
                  <a:pt x="238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6" y="162"/>
                  <a:pt x="236" y="162"/>
                  <a:pt x="235" y="162"/>
                </a:cubicBezTo>
                <a:cubicBezTo>
                  <a:pt x="235" y="162"/>
                  <a:pt x="234" y="162"/>
                  <a:pt x="234" y="162"/>
                </a:cubicBezTo>
                <a:cubicBezTo>
                  <a:pt x="233" y="163"/>
                  <a:pt x="233" y="163"/>
                  <a:pt x="232" y="163"/>
                </a:cubicBezTo>
                <a:cubicBezTo>
                  <a:pt x="230" y="162"/>
                  <a:pt x="227" y="161"/>
                  <a:pt x="227" y="161"/>
                </a:cubicBezTo>
                <a:cubicBezTo>
                  <a:pt x="227" y="160"/>
                  <a:pt x="227" y="160"/>
                  <a:pt x="226" y="160"/>
                </a:cubicBezTo>
                <a:cubicBezTo>
                  <a:pt x="226" y="161"/>
                  <a:pt x="226" y="160"/>
                  <a:pt x="226" y="160"/>
                </a:cubicBezTo>
                <a:close/>
                <a:moveTo>
                  <a:pt x="225" y="160"/>
                </a:moveTo>
                <a:cubicBezTo>
                  <a:pt x="225" y="159"/>
                  <a:pt x="225" y="159"/>
                  <a:pt x="225" y="159"/>
                </a:cubicBezTo>
                <a:cubicBezTo>
                  <a:pt x="226" y="159"/>
                  <a:pt x="226" y="160"/>
                  <a:pt x="226" y="160"/>
                </a:cubicBezTo>
                <a:cubicBezTo>
                  <a:pt x="226" y="160"/>
                  <a:pt x="225" y="160"/>
                  <a:pt x="225" y="160"/>
                </a:cubicBezTo>
                <a:close/>
                <a:moveTo>
                  <a:pt x="238" y="143"/>
                </a:moveTo>
                <a:cubicBezTo>
                  <a:pt x="238" y="142"/>
                  <a:pt x="238" y="142"/>
                  <a:pt x="238" y="142"/>
                </a:cubicBezTo>
                <a:cubicBezTo>
                  <a:pt x="237" y="142"/>
                  <a:pt x="237" y="141"/>
                  <a:pt x="237" y="140"/>
                </a:cubicBezTo>
                <a:cubicBezTo>
                  <a:pt x="237" y="139"/>
                  <a:pt x="236" y="139"/>
                  <a:pt x="236" y="139"/>
                </a:cubicBezTo>
                <a:cubicBezTo>
                  <a:pt x="236" y="139"/>
                  <a:pt x="235" y="139"/>
                  <a:pt x="235" y="138"/>
                </a:cubicBezTo>
                <a:cubicBezTo>
                  <a:pt x="235" y="138"/>
                  <a:pt x="235" y="138"/>
                  <a:pt x="234" y="138"/>
                </a:cubicBezTo>
                <a:cubicBezTo>
                  <a:pt x="234" y="138"/>
                  <a:pt x="233" y="138"/>
                  <a:pt x="233" y="137"/>
                </a:cubicBezTo>
                <a:cubicBezTo>
                  <a:pt x="233" y="137"/>
                  <a:pt x="234" y="137"/>
                  <a:pt x="234" y="137"/>
                </a:cubicBezTo>
                <a:cubicBezTo>
                  <a:pt x="234" y="137"/>
                  <a:pt x="234" y="137"/>
                  <a:pt x="234" y="136"/>
                </a:cubicBezTo>
                <a:cubicBezTo>
                  <a:pt x="234" y="136"/>
                  <a:pt x="234" y="135"/>
                  <a:pt x="234" y="135"/>
                </a:cubicBezTo>
                <a:cubicBezTo>
                  <a:pt x="234" y="134"/>
                  <a:pt x="234" y="134"/>
                  <a:pt x="233" y="135"/>
                </a:cubicBezTo>
                <a:cubicBezTo>
                  <a:pt x="233" y="136"/>
                  <a:pt x="233" y="136"/>
                  <a:pt x="233" y="136"/>
                </a:cubicBezTo>
                <a:cubicBezTo>
                  <a:pt x="233" y="135"/>
                  <a:pt x="233" y="135"/>
                  <a:pt x="232" y="135"/>
                </a:cubicBezTo>
                <a:cubicBezTo>
                  <a:pt x="232" y="135"/>
                  <a:pt x="232" y="135"/>
                  <a:pt x="232" y="135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0" y="135"/>
                  <a:pt x="230" y="134"/>
                  <a:pt x="229" y="133"/>
                </a:cubicBezTo>
                <a:cubicBezTo>
                  <a:pt x="229" y="133"/>
                  <a:pt x="228" y="132"/>
                  <a:pt x="228" y="132"/>
                </a:cubicBezTo>
                <a:cubicBezTo>
                  <a:pt x="228" y="132"/>
                  <a:pt x="227" y="132"/>
                  <a:pt x="228" y="132"/>
                </a:cubicBezTo>
                <a:cubicBezTo>
                  <a:pt x="228" y="132"/>
                  <a:pt x="227" y="131"/>
                  <a:pt x="227" y="131"/>
                </a:cubicBezTo>
                <a:cubicBezTo>
                  <a:pt x="227" y="130"/>
                  <a:pt x="227" y="129"/>
                  <a:pt x="227" y="129"/>
                </a:cubicBezTo>
                <a:cubicBezTo>
                  <a:pt x="227" y="129"/>
                  <a:pt x="226" y="126"/>
                  <a:pt x="225" y="127"/>
                </a:cubicBezTo>
                <a:cubicBezTo>
                  <a:pt x="225" y="127"/>
                  <a:pt x="225" y="127"/>
                  <a:pt x="225" y="127"/>
                </a:cubicBezTo>
                <a:cubicBezTo>
                  <a:pt x="224" y="126"/>
                  <a:pt x="224" y="126"/>
                  <a:pt x="224" y="127"/>
                </a:cubicBezTo>
                <a:cubicBezTo>
                  <a:pt x="224" y="127"/>
                  <a:pt x="222" y="127"/>
                  <a:pt x="222" y="126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20" y="124"/>
                  <a:pt x="220" y="124"/>
                  <a:pt x="220" y="123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22"/>
                  <a:pt x="220" y="122"/>
                  <a:pt x="220" y="121"/>
                </a:cubicBezTo>
                <a:cubicBezTo>
                  <a:pt x="220" y="119"/>
                  <a:pt x="219" y="118"/>
                  <a:pt x="219" y="118"/>
                </a:cubicBezTo>
                <a:cubicBezTo>
                  <a:pt x="219" y="118"/>
                  <a:pt x="218" y="118"/>
                  <a:pt x="218" y="118"/>
                </a:cubicBezTo>
                <a:cubicBezTo>
                  <a:pt x="215" y="118"/>
                  <a:pt x="213" y="117"/>
                  <a:pt x="212" y="116"/>
                </a:cubicBezTo>
                <a:cubicBezTo>
                  <a:pt x="208" y="113"/>
                  <a:pt x="206" y="110"/>
                  <a:pt x="206" y="109"/>
                </a:cubicBezTo>
                <a:cubicBezTo>
                  <a:pt x="206" y="109"/>
                  <a:pt x="206" y="108"/>
                  <a:pt x="205" y="107"/>
                </a:cubicBezTo>
                <a:cubicBezTo>
                  <a:pt x="205" y="106"/>
                  <a:pt x="204" y="105"/>
                  <a:pt x="203" y="105"/>
                </a:cubicBezTo>
                <a:cubicBezTo>
                  <a:pt x="203" y="105"/>
                  <a:pt x="202" y="104"/>
                  <a:pt x="202" y="104"/>
                </a:cubicBezTo>
                <a:cubicBezTo>
                  <a:pt x="202" y="104"/>
                  <a:pt x="202" y="104"/>
                  <a:pt x="201" y="104"/>
                </a:cubicBezTo>
                <a:cubicBezTo>
                  <a:pt x="201" y="104"/>
                  <a:pt x="200" y="103"/>
                  <a:pt x="198" y="103"/>
                </a:cubicBezTo>
                <a:cubicBezTo>
                  <a:pt x="197" y="102"/>
                  <a:pt x="196" y="102"/>
                  <a:pt x="195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5" y="99"/>
                  <a:pt x="194" y="98"/>
                  <a:pt x="193" y="98"/>
                </a:cubicBezTo>
                <a:cubicBezTo>
                  <a:pt x="193" y="99"/>
                  <a:pt x="193" y="99"/>
                  <a:pt x="193" y="98"/>
                </a:cubicBezTo>
                <a:cubicBezTo>
                  <a:pt x="193" y="98"/>
                  <a:pt x="193" y="98"/>
                  <a:pt x="192" y="98"/>
                </a:cubicBezTo>
                <a:cubicBezTo>
                  <a:pt x="191" y="98"/>
                  <a:pt x="189" y="97"/>
                  <a:pt x="189" y="97"/>
                </a:cubicBezTo>
                <a:cubicBezTo>
                  <a:pt x="189" y="96"/>
                  <a:pt x="188" y="96"/>
                  <a:pt x="188" y="96"/>
                </a:cubicBezTo>
                <a:cubicBezTo>
                  <a:pt x="187" y="95"/>
                  <a:pt x="186" y="92"/>
                  <a:pt x="186" y="92"/>
                </a:cubicBezTo>
                <a:cubicBezTo>
                  <a:pt x="186" y="91"/>
                  <a:pt x="186" y="91"/>
                  <a:pt x="185" y="91"/>
                </a:cubicBezTo>
                <a:cubicBezTo>
                  <a:pt x="185" y="92"/>
                  <a:pt x="184" y="91"/>
                  <a:pt x="183" y="91"/>
                </a:cubicBezTo>
                <a:cubicBezTo>
                  <a:pt x="181" y="91"/>
                  <a:pt x="181" y="91"/>
                  <a:pt x="179" y="90"/>
                </a:cubicBezTo>
                <a:cubicBezTo>
                  <a:pt x="178" y="89"/>
                  <a:pt x="177" y="88"/>
                  <a:pt x="177" y="87"/>
                </a:cubicBezTo>
                <a:cubicBezTo>
                  <a:pt x="177" y="86"/>
                  <a:pt x="177" y="86"/>
                  <a:pt x="177" y="86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5" y="87"/>
                  <a:pt x="175" y="87"/>
                  <a:pt x="172" y="90"/>
                </a:cubicBezTo>
                <a:cubicBezTo>
                  <a:pt x="170" y="91"/>
                  <a:pt x="169" y="92"/>
                  <a:pt x="169" y="92"/>
                </a:cubicBezTo>
                <a:cubicBezTo>
                  <a:pt x="169" y="92"/>
                  <a:pt x="169" y="92"/>
                  <a:pt x="168" y="91"/>
                </a:cubicBezTo>
                <a:cubicBezTo>
                  <a:pt x="168" y="91"/>
                  <a:pt x="168" y="89"/>
                  <a:pt x="169" y="89"/>
                </a:cubicBezTo>
                <a:cubicBezTo>
                  <a:pt x="169" y="89"/>
                  <a:pt x="169" y="89"/>
                  <a:pt x="170" y="88"/>
                </a:cubicBezTo>
                <a:cubicBezTo>
                  <a:pt x="170" y="88"/>
                  <a:pt x="170" y="88"/>
                  <a:pt x="171" y="88"/>
                </a:cubicBezTo>
                <a:cubicBezTo>
                  <a:pt x="172" y="88"/>
                  <a:pt x="172" y="88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2" y="87"/>
                  <a:pt x="172" y="87"/>
                  <a:pt x="172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3" y="86"/>
                  <a:pt x="173" y="86"/>
                  <a:pt x="173" y="86"/>
                </a:cubicBezTo>
                <a:cubicBezTo>
                  <a:pt x="173" y="85"/>
                  <a:pt x="173" y="85"/>
                  <a:pt x="174" y="85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5" y="84"/>
                  <a:pt x="175" y="84"/>
                  <a:pt x="175" y="84"/>
                </a:cubicBezTo>
                <a:cubicBezTo>
                  <a:pt x="175" y="84"/>
                  <a:pt x="177" y="84"/>
                  <a:pt x="177" y="83"/>
                </a:cubicBezTo>
                <a:cubicBezTo>
                  <a:pt x="177" y="82"/>
                  <a:pt x="177" y="83"/>
                  <a:pt x="177" y="83"/>
                </a:cubicBezTo>
                <a:cubicBezTo>
                  <a:pt x="178" y="84"/>
                  <a:pt x="178" y="84"/>
                  <a:pt x="178" y="83"/>
                </a:cubicBezTo>
                <a:cubicBezTo>
                  <a:pt x="178" y="81"/>
                  <a:pt x="178" y="81"/>
                  <a:pt x="179" y="82"/>
                </a:cubicBezTo>
                <a:cubicBezTo>
                  <a:pt x="180" y="82"/>
                  <a:pt x="180" y="82"/>
                  <a:pt x="180" y="83"/>
                </a:cubicBezTo>
                <a:cubicBezTo>
                  <a:pt x="180" y="83"/>
                  <a:pt x="180" y="84"/>
                  <a:pt x="180" y="84"/>
                </a:cubicBezTo>
                <a:cubicBezTo>
                  <a:pt x="181" y="85"/>
                  <a:pt x="181" y="86"/>
                  <a:pt x="181" y="86"/>
                </a:cubicBezTo>
                <a:cubicBezTo>
                  <a:pt x="181" y="87"/>
                  <a:pt x="181" y="87"/>
                  <a:pt x="183" y="88"/>
                </a:cubicBezTo>
                <a:cubicBezTo>
                  <a:pt x="184" y="88"/>
                  <a:pt x="185" y="88"/>
                  <a:pt x="185" y="88"/>
                </a:cubicBezTo>
                <a:cubicBezTo>
                  <a:pt x="185" y="88"/>
                  <a:pt x="186" y="88"/>
                  <a:pt x="187" y="88"/>
                </a:cubicBezTo>
                <a:cubicBezTo>
                  <a:pt x="188" y="88"/>
                  <a:pt x="188" y="87"/>
                  <a:pt x="189" y="87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2" y="88"/>
                  <a:pt x="192" y="89"/>
                  <a:pt x="191" y="89"/>
                </a:cubicBezTo>
                <a:cubicBezTo>
                  <a:pt x="191" y="89"/>
                  <a:pt x="191" y="89"/>
                  <a:pt x="191" y="89"/>
                </a:cubicBezTo>
                <a:cubicBezTo>
                  <a:pt x="192" y="90"/>
                  <a:pt x="191" y="90"/>
                  <a:pt x="191" y="90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2" y="94"/>
                  <a:pt x="192" y="94"/>
                </a:cubicBezTo>
                <a:cubicBezTo>
                  <a:pt x="192" y="94"/>
                  <a:pt x="192" y="94"/>
                  <a:pt x="192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94" y="94"/>
                  <a:pt x="194" y="94"/>
                  <a:pt x="194" y="95"/>
                </a:cubicBezTo>
                <a:cubicBezTo>
                  <a:pt x="194" y="95"/>
                  <a:pt x="194" y="96"/>
                  <a:pt x="195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5" y="95"/>
                  <a:pt x="196" y="95"/>
                  <a:pt x="196" y="95"/>
                </a:cubicBezTo>
                <a:cubicBezTo>
                  <a:pt x="197" y="95"/>
                  <a:pt x="197" y="95"/>
                  <a:pt x="197" y="96"/>
                </a:cubicBezTo>
                <a:cubicBezTo>
                  <a:pt x="197" y="96"/>
                  <a:pt x="197" y="96"/>
                  <a:pt x="197" y="97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197" y="97"/>
                  <a:pt x="198" y="98"/>
                  <a:pt x="197" y="98"/>
                </a:cubicBezTo>
                <a:cubicBezTo>
                  <a:pt x="197" y="98"/>
                  <a:pt x="197" y="99"/>
                  <a:pt x="198" y="99"/>
                </a:cubicBezTo>
                <a:cubicBezTo>
                  <a:pt x="198" y="99"/>
                  <a:pt x="198" y="99"/>
                  <a:pt x="198" y="99"/>
                </a:cubicBezTo>
                <a:cubicBezTo>
                  <a:pt x="197" y="100"/>
                  <a:pt x="198" y="100"/>
                  <a:pt x="199" y="100"/>
                </a:cubicBezTo>
                <a:cubicBezTo>
                  <a:pt x="200" y="99"/>
                  <a:pt x="200" y="99"/>
                  <a:pt x="200" y="100"/>
                </a:cubicBezTo>
                <a:cubicBezTo>
                  <a:pt x="200" y="101"/>
                  <a:pt x="200" y="101"/>
                  <a:pt x="200" y="100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201" y="100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3" y="101"/>
                  <a:pt x="204" y="101"/>
                  <a:pt x="204" y="101"/>
                </a:cubicBezTo>
                <a:cubicBezTo>
                  <a:pt x="204" y="101"/>
                  <a:pt x="204" y="101"/>
                  <a:pt x="204" y="102"/>
                </a:cubicBezTo>
                <a:cubicBezTo>
                  <a:pt x="205" y="102"/>
                  <a:pt x="205" y="103"/>
                  <a:pt x="205" y="102"/>
                </a:cubicBezTo>
                <a:cubicBezTo>
                  <a:pt x="205" y="102"/>
                  <a:pt x="206" y="102"/>
                  <a:pt x="206" y="102"/>
                </a:cubicBezTo>
                <a:cubicBezTo>
                  <a:pt x="206" y="102"/>
                  <a:pt x="207" y="103"/>
                  <a:pt x="208" y="105"/>
                </a:cubicBezTo>
                <a:cubicBezTo>
                  <a:pt x="208" y="106"/>
                  <a:pt x="208" y="107"/>
                  <a:pt x="208" y="108"/>
                </a:cubicBezTo>
                <a:cubicBezTo>
                  <a:pt x="208" y="108"/>
                  <a:pt x="208" y="108"/>
                  <a:pt x="208" y="109"/>
                </a:cubicBezTo>
                <a:cubicBezTo>
                  <a:pt x="208" y="109"/>
                  <a:pt x="209" y="109"/>
                  <a:pt x="209" y="109"/>
                </a:cubicBezTo>
                <a:cubicBezTo>
                  <a:pt x="209" y="108"/>
                  <a:pt x="209" y="108"/>
                  <a:pt x="209" y="109"/>
                </a:cubicBezTo>
                <a:cubicBezTo>
                  <a:pt x="210" y="109"/>
                  <a:pt x="210" y="109"/>
                  <a:pt x="210" y="109"/>
                </a:cubicBezTo>
                <a:cubicBezTo>
                  <a:pt x="211" y="109"/>
                  <a:pt x="211" y="110"/>
                  <a:pt x="211" y="110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1"/>
                  <a:pt x="211" y="110"/>
                  <a:pt x="211" y="110"/>
                </a:cubicBezTo>
                <a:cubicBezTo>
                  <a:pt x="211" y="110"/>
                  <a:pt x="211" y="110"/>
                  <a:pt x="212" y="110"/>
                </a:cubicBezTo>
                <a:cubicBezTo>
                  <a:pt x="212" y="110"/>
                  <a:pt x="212" y="111"/>
                  <a:pt x="212" y="111"/>
                </a:cubicBezTo>
                <a:cubicBezTo>
                  <a:pt x="212" y="111"/>
                  <a:pt x="212" y="111"/>
                  <a:pt x="213" y="111"/>
                </a:cubicBezTo>
                <a:cubicBezTo>
                  <a:pt x="213" y="111"/>
                  <a:pt x="213" y="112"/>
                  <a:pt x="213" y="112"/>
                </a:cubicBezTo>
                <a:cubicBezTo>
                  <a:pt x="213" y="113"/>
                  <a:pt x="214" y="113"/>
                  <a:pt x="216" y="114"/>
                </a:cubicBezTo>
                <a:cubicBezTo>
                  <a:pt x="217" y="114"/>
                  <a:pt x="218" y="114"/>
                  <a:pt x="218" y="114"/>
                </a:cubicBezTo>
                <a:cubicBezTo>
                  <a:pt x="219" y="114"/>
                  <a:pt x="222" y="115"/>
                  <a:pt x="222" y="116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8"/>
                  <a:pt x="222" y="119"/>
                </a:cubicBezTo>
                <a:cubicBezTo>
                  <a:pt x="222" y="119"/>
                  <a:pt x="222" y="120"/>
                  <a:pt x="222" y="120"/>
                </a:cubicBezTo>
                <a:cubicBezTo>
                  <a:pt x="223" y="120"/>
                  <a:pt x="223" y="120"/>
                  <a:pt x="223" y="121"/>
                </a:cubicBezTo>
                <a:cubicBezTo>
                  <a:pt x="222" y="121"/>
                  <a:pt x="224" y="123"/>
                  <a:pt x="225" y="123"/>
                </a:cubicBezTo>
                <a:cubicBezTo>
                  <a:pt x="226" y="124"/>
                  <a:pt x="227" y="124"/>
                  <a:pt x="227" y="124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28" y="123"/>
                  <a:pt x="228" y="124"/>
                  <a:pt x="229" y="126"/>
                </a:cubicBezTo>
                <a:cubicBezTo>
                  <a:pt x="229" y="127"/>
                  <a:pt x="229" y="127"/>
                  <a:pt x="229" y="128"/>
                </a:cubicBezTo>
                <a:cubicBezTo>
                  <a:pt x="229" y="128"/>
                  <a:pt x="229" y="128"/>
                  <a:pt x="229" y="129"/>
                </a:cubicBezTo>
                <a:cubicBezTo>
                  <a:pt x="229" y="129"/>
                  <a:pt x="229" y="129"/>
                  <a:pt x="229" y="129"/>
                </a:cubicBezTo>
                <a:cubicBezTo>
                  <a:pt x="229" y="129"/>
                  <a:pt x="230" y="129"/>
                  <a:pt x="230" y="130"/>
                </a:cubicBezTo>
                <a:cubicBezTo>
                  <a:pt x="231" y="130"/>
                  <a:pt x="231" y="131"/>
                  <a:pt x="233" y="131"/>
                </a:cubicBezTo>
                <a:cubicBezTo>
                  <a:pt x="235" y="132"/>
                  <a:pt x="236" y="133"/>
                  <a:pt x="236" y="133"/>
                </a:cubicBezTo>
                <a:cubicBezTo>
                  <a:pt x="236" y="133"/>
                  <a:pt x="236" y="134"/>
                  <a:pt x="237" y="135"/>
                </a:cubicBezTo>
                <a:cubicBezTo>
                  <a:pt x="237" y="135"/>
                  <a:pt x="237" y="136"/>
                  <a:pt x="237" y="136"/>
                </a:cubicBezTo>
                <a:cubicBezTo>
                  <a:pt x="237" y="136"/>
                  <a:pt x="237" y="137"/>
                  <a:pt x="237" y="137"/>
                </a:cubicBezTo>
                <a:cubicBezTo>
                  <a:pt x="237" y="137"/>
                  <a:pt x="237" y="137"/>
                  <a:pt x="237" y="137"/>
                </a:cubicBezTo>
                <a:cubicBezTo>
                  <a:pt x="237" y="138"/>
                  <a:pt x="238" y="138"/>
                  <a:pt x="238" y="139"/>
                </a:cubicBezTo>
                <a:cubicBezTo>
                  <a:pt x="239" y="139"/>
                  <a:pt x="239" y="139"/>
                  <a:pt x="240" y="140"/>
                </a:cubicBezTo>
                <a:cubicBezTo>
                  <a:pt x="240" y="140"/>
                  <a:pt x="240" y="140"/>
                  <a:pt x="242" y="140"/>
                </a:cubicBezTo>
                <a:cubicBezTo>
                  <a:pt x="244" y="140"/>
                  <a:pt x="245" y="140"/>
                  <a:pt x="245" y="140"/>
                </a:cubicBezTo>
                <a:cubicBezTo>
                  <a:pt x="245" y="141"/>
                  <a:pt x="245" y="140"/>
                  <a:pt x="246" y="140"/>
                </a:cubicBezTo>
                <a:cubicBezTo>
                  <a:pt x="246" y="139"/>
                  <a:pt x="248" y="139"/>
                  <a:pt x="248" y="140"/>
                </a:cubicBezTo>
                <a:cubicBezTo>
                  <a:pt x="249" y="140"/>
                  <a:pt x="249" y="141"/>
                  <a:pt x="249" y="141"/>
                </a:cubicBezTo>
                <a:cubicBezTo>
                  <a:pt x="249" y="141"/>
                  <a:pt x="249" y="141"/>
                  <a:pt x="250" y="141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1" y="142"/>
                  <a:pt x="251" y="142"/>
                  <a:pt x="251" y="142"/>
                </a:cubicBezTo>
                <a:cubicBezTo>
                  <a:pt x="251" y="143"/>
                  <a:pt x="251" y="143"/>
                  <a:pt x="252" y="143"/>
                </a:cubicBezTo>
                <a:cubicBezTo>
                  <a:pt x="253" y="143"/>
                  <a:pt x="253" y="143"/>
                  <a:pt x="252" y="144"/>
                </a:cubicBezTo>
                <a:cubicBezTo>
                  <a:pt x="252" y="145"/>
                  <a:pt x="252" y="145"/>
                  <a:pt x="251" y="144"/>
                </a:cubicBezTo>
                <a:cubicBezTo>
                  <a:pt x="251" y="144"/>
                  <a:pt x="251" y="144"/>
                  <a:pt x="251" y="145"/>
                </a:cubicBezTo>
                <a:cubicBezTo>
                  <a:pt x="251" y="146"/>
                  <a:pt x="249" y="145"/>
                  <a:pt x="248" y="144"/>
                </a:cubicBezTo>
                <a:cubicBezTo>
                  <a:pt x="247" y="143"/>
                  <a:pt x="246" y="143"/>
                  <a:pt x="246" y="143"/>
                </a:cubicBezTo>
                <a:cubicBezTo>
                  <a:pt x="246" y="144"/>
                  <a:pt x="245" y="144"/>
                  <a:pt x="245" y="143"/>
                </a:cubicBezTo>
                <a:cubicBezTo>
                  <a:pt x="245" y="143"/>
                  <a:pt x="245" y="143"/>
                  <a:pt x="245" y="143"/>
                </a:cubicBezTo>
                <a:cubicBezTo>
                  <a:pt x="245" y="143"/>
                  <a:pt x="244" y="143"/>
                  <a:pt x="244" y="143"/>
                </a:cubicBezTo>
                <a:cubicBezTo>
                  <a:pt x="244" y="143"/>
                  <a:pt x="243" y="143"/>
                  <a:pt x="243" y="143"/>
                </a:cubicBezTo>
                <a:cubicBezTo>
                  <a:pt x="243" y="143"/>
                  <a:pt x="243" y="144"/>
                  <a:pt x="243" y="143"/>
                </a:cubicBezTo>
                <a:cubicBezTo>
                  <a:pt x="243" y="143"/>
                  <a:pt x="243" y="143"/>
                  <a:pt x="242" y="144"/>
                </a:cubicBezTo>
                <a:cubicBezTo>
                  <a:pt x="242" y="144"/>
                  <a:pt x="242" y="144"/>
                  <a:pt x="242" y="143"/>
                </a:cubicBezTo>
                <a:cubicBezTo>
                  <a:pt x="242" y="143"/>
                  <a:pt x="241" y="143"/>
                  <a:pt x="241" y="143"/>
                </a:cubicBezTo>
                <a:cubicBezTo>
                  <a:pt x="240" y="144"/>
                  <a:pt x="238" y="143"/>
                  <a:pt x="238" y="143"/>
                </a:cubicBezTo>
                <a:close/>
                <a:moveTo>
                  <a:pt x="244" y="125"/>
                </a:moveTo>
                <a:cubicBezTo>
                  <a:pt x="244" y="125"/>
                  <a:pt x="243" y="124"/>
                  <a:pt x="243" y="123"/>
                </a:cubicBezTo>
                <a:cubicBezTo>
                  <a:pt x="243" y="123"/>
                  <a:pt x="242" y="122"/>
                  <a:pt x="242" y="122"/>
                </a:cubicBezTo>
                <a:cubicBezTo>
                  <a:pt x="242" y="122"/>
                  <a:pt x="242" y="122"/>
                  <a:pt x="242" y="122"/>
                </a:cubicBezTo>
                <a:cubicBezTo>
                  <a:pt x="242" y="121"/>
                  <a:pt x="242" y="121"/>
                  <a:pt x="241" y="121"/>
                </a:cubicBezTo>
                <a:cubicBezTo>
                  <a:pt x="241" y="121"/>
                  <a:pt x="241" y="121"/>
                  <a:pt x="241" y="120"/>
                </a:cubicBezTo>
                <a:cubicBezTo>
                  <a:pt x="241" y="120"/>
                  <a:pt x="241" y="119"/>
                  <a:pt x="240" y="120"/>
                </a:cubicBezTo>
                <a:cubicBezTo>
                  <a:pt x="240" y="121"/>
                  <a:pt x="240" y="121"/>
                  <a:pt x="238" y="119"/>
                </a:cubicBezTo>
                <a:cubicBezTo>
                  <a:pt x="237" y="119"/>
                  <a:pt x="237" y="118"/>
                  <a:pt x="237" y="118"/>
                </a:cubicBezTo>
                <a:cubicBezTo>
                  <a:pt x="237" y="118"/>
                  <a:pt x="237" y="118"/>
                  <a:pt x="236" y="117"/>
                </a:cubicBezTo>
                <a:cubicBezTo>
                  <a:pt x="235" y="117"/>
                  <a:pt x="235" y="117"/>
                  <a:pt x="235" y="117"/>
                </a:cubicBezTo>
                <a:cubicBezTo>
                  <a:pt x="235" y="116"/>
                  <a:pt x="235" y="116"/>
                  <a:pt x="234" y="116"/>
                </a:cubicBezTo>
                <a:cubicBezTo>
                  <a:pt x="233" y="116"/>
                  <a:pt x="233" y="116"/>
                  <a:pt x="233" y="116"/>
                </a:cubicBezTo>
                <a:cubicBezTo>
                  <a:pt x="233" y="116"/>
                  <a:pt x="233" y="116"/>
                  <a:pt x="232" y="116"/>
                </a:cubicBezTo>
                <a:cubicBezTo>
                  <a:pt x="231" y="116"/>
                  <a:pt x="231" y="115"/>
                  <a:pt x="231" y="115"/>
                </a:cubicBezTo>
                <a:cubicBezTo>
                  <a:pt x="231" y="115"/>
                  <a:pt x="231" y="115"/>
                  <a:pt x="230" y="115"/>
                </a:cubicBezTo>
                <a:cubicBezTo>
                  <a:pt x="230" y="115"/>
                  <a:pt x="230" y="114"/>
                  <a:pt x="229" y="113"/>
                </a:cubicBezTo>
                <a:cubicBezTo>
                  <a:pt x="229" y="112"/>
                  <a:pt x="228" y="111"/>
                  <a:pt x="228" y="111"/>
                </a:cubicBezTo>
                <a:cubicBezTo>
                  <a:pt x="227" y="111"/>
                  <a:pt x="227" y="110"/>
                  <a:pt x="228" y="110"/>
                </a:cubicBezTo>
                <a:cubicBezTo>
                  <a:pt x="228" y="110"/>
                  <a:pt x="228" y="109"/>
                  <a:pt x="228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6" y="109"/>
                  <a:pt x="226" y="109"/>
                  <a:pt x="226" y="109"/>
                </a:cubicBezTo>
                <a:cubicBezTo>
                  <a:pt x="225" y="109"/>
                  <a:pt x="225" y="109"/>
                  <a:pt x="224" y="109"/>
                </a:cubicBezTo>
                <a:cubicBezTo>
                  <a:pt x="224" y="109"/>
                  <a:pt x="223" y="110"/>
                  <a:pt x="222" y="109"/>
                </a:cubicBezTo>
                <a:cubicBezTo>
                  <a:pt x="220" y="109"/>
                  <a:pt x="220" y="108"/>
                  <a:pt x="220" y="104"/>
                </a:cubicBezTo>
                <a:cubicBezTo>
                  <a:pt x="220" y="103"/>
                  <a:pt x="220" y="103"/>
                  <a:pt x="220" y="102"/>
                </a:cubicBezTo>
                <a:cubicBezTo>
                  <a:pt x="220" y="101"/>
                  <a:pt x="219" y="101"/>
                  <a:pt x="219" y="102"/>
                </a:cubicBezTo>
                <a:cubicBezTo>
                  <a:pt x="218" y="102"/>
                  <a:pt x="218" y="102"/>
                  <a:pt x="218" y="101"/>
                </a:cubicBezTo>
                <a:cubicBezTo>
                  <a:pt x="217" y="101"/>
                  <a:pt x="217" y="101"/>
                  <a:pt x="217" y="101"/>
                </a:cubicBezTo>
                <a:cubicBezTo>
                  <a:pt x="217" y="102"/>
                  <a:pt x="217" y="102"/>
                  <a:pt x="216" y="102"/>
                </a:cubicBezTo>
                <a:cubicBezTo>
                  <a:pt x="215" y="101"/>
                  <a:pt x="215" y="101"/>
                  <a:pt x="215" y="99"/>
                </a:cubicBezTo>
                <a:cubicBezTo>
                  <a:pt x="215" y="99"/>
                  <a:pt x="215" y="98"/>
                  <a:pt x="214" y="98"/>
                </a:cubicBezTo>
                <a:cubicBezTo>
                  <a:pt x="214" y="98"/>
                  <a:pt x="214" y="97"/>
                  <a:pt x="214" y="97"/>
                </a:cubicBezTo>
                <a:cubicBezTo>
                  <a:pt x="214" y="96"/>
                  <a:pt x="214" y="96"/>
                  <a:pt x="214" y="96"/>
                </a:cubicBezTo>
                <a:cubicBezTo>
                  <a:pt x="213" y="96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6"/>
                  <a:pt x="212" y="96"/>
                  <a:pt x="212" y="96"/>
                </a:cubicBezTo>
                <a:cubicBezTo>
                  <a:pt x="212" y="95"/>
                  <a:pt x="211" y="96"/>
                  <a:pt x="211" y="96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10" y="96"/>
                  <a:pt x="209" y="93"/>
                  <a:pt x="209" y="91"/>
                </a:cubicBezTo>
                <a:cubicBezTo>
                  <a:pt x="209" y="89"/>
                  <a:pt x="208" y="88"/>
                  <a:pt x="206" y="87"/>
                </a:cubicBezTo>
                <a:cubicBezTo>
                  <a:pt x="206" y="87"/>
                  <a:pt x="205" y="87"/>
                  <a:pt x="205" y="87"/>
                </a:cubicBezTo>
                <a:cubicBezTo>
                  <a:pt x="205" y="87"/>
                  <a:pt x="205" y="88"/>
                  <a:pt x="205" y="87"/>
                </a:cubicBezTo>
                <a:cubicBezTo>
                  <a:pt x="205" y="87"/>
                  <a:pt x="204" y="87"/>
                  <a:pt x="204" y="88"/>
                </a:cubicBezTo>
                <a:cubicBezTo>
                  <a:pt x="204" y="89"/>
                  <a:pt x="202" y="85"/>
                  <a:pt x="202" y="84"/>
                </a:cubicBezTo>
                <a:cubicBezTo>
                  <a:pt x="203" y="83"/>
                  <a:pt x="203" y="82"/>
                  <a:pt x="202" y="82"/>
                </a:cubicBezTo>
                <a:cubicBezTo>
                  <a:pt x="202" y="82"/>
                  <a:pt x="202" y="82"/>
                  <a:pt x="202" y="81"/>
                </a:cubicBezTo>
                <a:cubicBezTo>
                  <a:pt x="203" y="81"/>
                  <a:pt x="203" y="80"/>
                  <a:pt x="202" y="80"/>
                </a:cubicBezTo>
                <a:cubicBezTo>
                  <a:pt x="201" y="78"/>
                  <a:pt x="200" y="78"/>
                  <a:pt x="199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7" y="79"/>
                  <a:pt x="196" y="76"/>
                  <a:pt x="196" y="76"/>
                </a:cubicBezTo>
                <a:cubicBezTo>
                  <a:pt x="196" y="76"/>
                  <a:pt x="196" y="75"/>
                  <a:pt x="196" y="74"/>
                </a:cubicBezTo>
                <a:cubicBezTo>
                  <a:pt x="195" y="73"/>
                  <a:pt x="194" y="72"/>
                  <a:pt x="194" y="73"/>
                </a:cubicBezTo>
                <a:cubicBezTo>
                  <a:pt x="194" y="73"/>
                  <a:pt x="194" y="73"/>
                  <a:pt x="194" y="73"/>
                </a:cubicBezTo>
                <a:cubicBezTo>
                  <a:pt x="193" y="73"/>
                  <a:pt x="193" y="73"/>
                  <a:pt x="193" y="74"/>
                </a:cubicBezTo>
                <a:cubicBezTo>
                  <a:pt x="193" y="74"/>
                  <a:pt x="193" y="74"/>
                  <a:pt x="192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0" y="74"/>
                  <a:pt x="190" y="74"/>
                  <a:pt x="190" y="74"/>
                </a:cubicBezTo>
                <a:cubicBezTo>
                  <a:pt x="190" y="74"/>
                  <a:pt x="190" y="73"/>
                  <a:pt x="190" y="73"/>
                </a:cubicBezTo>
                <a:cubicBezTo>
                  <a:pt x="190" y="73"/>
                  <a:pt x="190" y="72"/>
                  <a:pt x="189" y="70"/>
                </a:cubicBezTo>
                <a:cubicBezTo>
                  <a:pt x="187" y="69"/>
                  <a:pt x="187" y="69"/>
                  <a:pt x="186" y="70"/>
                </a:cubicBezTo>
                <a:cubicBezTo>
                  <a:pt x="186" y="71"/>
                  <a:pt x="185" y="71"/>
                  <a:pt x="185" y="71"/>
                </a:cubicBezTo>
                <a:cubicBezTo>
                  <a:pt x="185" y="70"/>
                  <a:pt x="185" y="70"/>
                  <a:pt x="184" y="71"/>
                </a:cubicBezTo>
                <a:cubicBezTo>
                  <a:pt x="184" y="72"/>
                  <a:pt x="183" y="73"/>
                  <a:pt x="183" y="72"/>
                </a:cubicBezTo>
                <a:cubicBezTo>
                  <a:pt x="183" y="72"/>
                  <a:pt x="182" y="73"/>
                  <a:pt x="182" y="73"/>
                </a:cubicBezTo>
                <a:cubicBezTo>
                  <a:pt x="182" y="74"/>
                  <a:pt x="182" y="74"/>
                  <a:pt x="182" y="74"/>
                </a:cubicBezTo>
                <a:cubicBezTo>
                  <a:pt x="181" y="74"/>
                  <a:pt x="180" y="71"/>
                  <a:pt x="181" y="70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69"/>
                  <a:pt x="183" y="69"/>
                  <a:pt x="183" y="68"/>
                </a:cubicBezTo>
                <a:cubicBezTo>
                  <a:pt x="183" y="68"/>
                  <a:pt x="183" y="68"/>
                  <a:pt x="184" y="67"/>
                </a:cubicBezTo>
                <a:cubicBezTo>
                  <a:pt x="184" y="67"/>
                  <a:pt x="185" y="66"/>
                  <a:pt x="185" y="66"/>
                </a:cubicBezTo>
                <a:cubicBezTo>
                  <a:pt x="185" y="66"/>
                  <a:pt x="186" y="65"/>
                  <a:pt x="187" y="65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90" y="66"/>
                  <a:pt x="190" y="66"/>
                  <a:pt x="190" y="66"/>
                </a:cubicBezTo>
                <a:cubicBezTo>
                  <a:pt x="191" y="66"/>
                  <a:pt x="191" y="67"/>
                  <a:pt x="191" y="67"/>
                </a:cubicBezTo>
                <a:cubicBezTo>
                  <a:pt x="190" y="67"/>
                  <a:pt x="190" y="67"/>
                  <a:pt x="191" y="67"/>
                </a:cubicBezTo>
                <a:cubicBezTo>
                  <a:pt x="191" y="68"/>
                  <a:pt x="191" y="68"/>
                  <a:pt x="191" y="68"/>
                </a:cubicBezTo>
                <a:cubicBezTo>
                  <a:pt x="191" y="68"/>
                  <a:pt x="191" y="68"/>
                  <a:pt x="191" y="69"/>
                </a:cubicBezTo>
                <a:cubicBezTo>
                  <a:pt x="191" y="69"/>
                  <a:pt x="191" y="69"/>
                  <a:pt x="191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1" y="71"/>
                  <a:pt x="192" y="71"/>
                </a:cubicBezTo>
                <a:cubicBezTo>
                  <a:pt x="192" y="71"/>
                  <a:pt x="192" y="71"/>
                  <a:pt x="192" y="70"/>
                </a:cubicBezTo>
                <a:cubicBezTo>
                  <a:pt x="192" y="70"/>
                  <a:pt x="193" y="69"/>
                  <a:pt x="193" y="69"/>
                </a:cubicBezTo>
                <a:cubicBezTo>
                  <a:pt x="193" y="69"/>
                  <a:pt x="194" y="68"/>
                  <a:pt x="194" y="68"/>
                </a:cubicBezTo>
                <a:cubicBezTo>
                  <a:pt x="195" y="68"/>
                  <a:pt x="196" y="68"/>
                  <a:pt x="195" y="69"/>
                </a:cubicBezTo>
                <a:cubicBezTo>
                  <a:pt x="195" y="69"/>
                  <a:pt x="195" y="69"/>
                  <a:pt x="196" y="69"/>
                </a:cubicBezTo>
                <a:cubicBezTo>
                  <a:pt x="196" y="69"/>
                  <a:pt x="197" y="70"/>
                  <a:pt x="197" y="71"/>
                </a:cubicBezTo>
                <a:cubicBezTo>
                  <a:pt x="196" y="71"/>
                  <a:pt x="197" y="71"/>
                  <a:pt x="197" y="71"/>
                </a:cubicBezTo>
                <a:cubicBezTo>
                  <a:pt x="197" y="71"/>
                  <a:pt x="197" y="71"/>
                  <a:pt x="198" y="72"/>
                </a:cubicBezTo>
                <a:cubicBezTo>
                  <a:pt x="198" y="72"/>
                  <a:pt x="198" y="73"/>
                  <a:pt x="198" y="73"/>
                </a:cubicBezTo>
                <a:cubicBezTo>
                  <a:pt x="198" y="73"/>
                  <a:pt x="199" y="73"/>
                  <a:pt x="199" y="73"/>
                </a:cubicBezTo>
                <a:cubicBezTo>
                  <a:pt x="199" y="74"/>
                  <a:pt x="200" y="74"/>
                  <a:pt x="200" y="74"/>
                </a:cubicBezTo>
                <a:cubicBezTo>
                  <a:pt x="201" y="74"/>
                  <a:pt x="201" y="74"/>
                  <a:pt x="201" y="74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4"/>
                  <a:pt x="204" y="76"/>
                  <a:pt x="204" y="77"/>
                </a:cubicBezTo>
                <a:cubicBezTo>
                  <a:pt x="204" y="77"/>
                  <a:pt x="204" y="78"/>
                  <a:pt x="204" y="78"/>
                </a:cubicBezTo>
                <a:cubicBezTo>
                  <a:pt x="205" y="79"/>
                  <a:pt x="205" y="81"/>
                  <a:pt x="205" y="82"/>
                </a:cubicBezTo>
                <a:cubicBezTo>
                  <a:pt x="205" y="82"/>
                  <a:pt x="205" y="82"/>
                  <a:pt x="205" y="83"/>
                </a:cubicBezTo>
                <a:cubicBezTo>
                  <a:pt x="205" y="84"/>
                  <a:pt x="205" y="84"/>
                  <a:pt x="205" y="83"/>
                </a:cubicBezTo>
                <a:cubicBezTo>
                  <a:pt x="206" y="83"/>
                  <a:pt x="206" y="83"/>
                  <a:pt x="207" y="84"/>
                </a:cubicBezTo>
                <a:cubicBezTo>
                  <a:pt x="207" y="84"/>
                  <a:pt x="208" y="84"/>
                  <a:pt x="208" y="84"/>
                </a:cubicBezTo>
                <a:cubicBezTo>
                  <a:pt x="208" y="84"/>
                  <a:pt x="208" y="85"/>
                  <a:pt x="208" y="85"/>
                </a:cubicBezTo>
                <a:cubicBezTo>
                  <a:pt x="208" y="85"/>
                  <a:pt x="209" y="85"/>
                  <a:pt x="209" y="85"/>
                </a:cubicBezTo>
                <a:cubicBezTo>
                  <a:pt x="209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1" y="86"/>
                  <a:pt x="211" y="86"/>
                </a:cubicBezTo>
                <a:cubicBezTo>
                  <a:pt x="211" y="87"/>
                  <a:pt x="211" y="87"/>
                  <a:pt x="211" y="87"/>
                </a:cubicBezTo>
                <a:cubicBezTo>
                  <a:pt x="212" y="87"/>
                  <a:pt x="212" y="88"/>
                  <a:pt x="211" y="89"/>
                </a:cubicBezTo>
                <a:cubicBezTo>
                  <a:pt x="211" y="89"/>
                  <a:pt x="211" y="90"/>
                  <a:pt x="211" y="90"/>
                </a:cubicBezTo>
                <a:cubicBezTo>
                  <a:pt x="211" y="90"/>
                  <a:pt x="211" y="90"/>
                  <a:pt x="211" y="91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0" y="91"/>
                  <a:pt x="210" y="92"/>
                  <a:pt x="211" y="92"/>
                </a:cubicBezTo>
                <a:cubicBezTo>
                  <a:pt x="211" y="92"/>
                  <a:pt x="211" y="93"/>
                  <a:pt x="211" y="93"/>
                </a:cubicBezTo>
                <a:cubicBezTo>
                  <a:pt x="212" y="93"/>
                  <a:pt x="212" y="93"/>
                  <a:pt x="213" y="93"/>
                </a:cubicBezTo>
                <a:cubicBezTo>
                  <a:pt x="214" y="92"/>
                  <a:pt x="215" y="92"/>
                  <a:pt x="215" y="93"/>
                </a:cubicBezTo>
                <a:cubicBezTo>
                  <a:pt x="216" y="93"/>
                  <a:pt x="216" y="93"/>
                  <a:pt x="216" y="94"/>
                </a:cubicBezTo>
                <a:cubicBezTo>
                  <a:pt x="216" y="94"/>
                  <a:pt x="216" y="95"/>
                  <a:pt x="216" y="94"/>
                </a:cubicBezTo>
                <a:cubicBezTo>
                  <a:pt x="217" y="94"/>
                  <a:pt x="217" y="94"/>
                  <a:pt x="216" y="95"/>
                </a:cubicBezTo>
                <a:cubicBezTo>
                  <a:pt x="216" y="96"/>
                  <a:pt x="217" y="98"/>
                  <a:pt x="218" y="98"/>
                </a:cubicBezTo>
                <a:cubicBezTo>
                  <a:pt x="219" y="98"/>
                  <a:pt x="220" y="99"/>
                  <a:pt x="220" y="99"/>
                </a:cubicBezTo>
                <a:cubicBezTo>
                  <a:pt x="220" y="100"/>
                  <a:pt x="220" y="100"/>
                  <a:pt x="221" y="100"/>
                </a:cubicBezTo>
                <a:cubicBezTo>
                  <a:pt x="222" y="100"/>
                  <a:pt x="222" y="100"/>
                  <a:pt x="221" y="101"/>
                </a:cubicBezTo>
                <a:cubicBezTo>
                  <a:pt x="221" y="102"/>
                  <a:pt x="221" y="102"/>
                  <a:pt x="221" y="102"/>
                </a:cubicBezTo>
                <a:cubicBezTo>
                  <a:pt x="222" y="102"/>
                  <a:pt x="223" y="103"/>
                  <a:pt x="222" y="104"/>
                </a:cubicBezTo>
                <a:cubicBezTo>
                  <a:pt x="222" y="104"/>
                  <a:pt x="222" y="104"/>
                  <a:pt x="222" y="104"/>
                </a:cubicBezTo>
                <a:cubicBezTo>
                  <a:pt x="222" y="104"/>
                  <a:pt x="222" y="105"/>
                  <a:pt x="222" y="105"/>
                </a:cubicBezTo>
                <a:cubicBezTo>
                  <a:pt x="222" y="107"/>
                  <a:pt x="223" y="107"/>
                  <a:pt x="224" y="107"/>
                </a:cubicBezTo>
                <a:cubicBezTo>
                  <a:pt x="225" y="106"/>
                  <a:pt x="226" y="107"/>
                  <a:pt x="226" y="107"/>
                </a:cubicBezTo>
                <a:cubicBezTo>
                  <a:pt x="227" y="107"/>
                  <a:pt x="228" y="107"/>
                  <a:pt x="228" y="107"/>
                </a:cubicBezTo>
                <a:cubicBezTo>
                  <a:pt x="229" y="107"/>
                  <a:pt x="229" y="107"/>
                  <a:pt x="229" y="107"/>
                </a:cubicBezTo>
                <a:cubicBezTo>
                  <a:pt x="229" y="107"/>
                  <a:pt x="229" y="108"/>
                  <a:pt x="230" y="108"/>
                </a:cubicBezTo>
                <a:cubicBezTo>
                  <a:pt x="230" y="108"/>
                  <a:pt x="231" y="109"/>
                  <a:pt x="230" y="109"/>
                </a:cubicBezTo>
                <a:cubicBezTo>
                  <a:pt x="230" y="109"/>
                  <a:pt x="230" y="110"/>
                  <a:pt x="230" y="110"/>
                </a:cubicBezTo>
                <a:cubicBezTo>
                  <a:pt x="231" y="109"/>
                  <a:pt x="232" y="111"/>
                  <a:pt x="232" y="112"/>
                </a:cubicBezTo>
                <a:cubicBezTo>
                  <a:pt x="231" y="112"/>
                  <a:pt x="233" y="114"/>
                  <a:pt x="235" y="114"/>
                </a:cubicBezTo>
                <a:cubicBezTo>
                  <a:pt x="238" y="116"/>
                  <a:pt x="238" y="116"/>
                  <a:pt x="238" y="116"/>
                </a:cubicBezTo>
                <a:cubicBezTo>
                  <a:pt x="238" y="116"/>
                  <a:pt x="238" y="117"/>
                  <a:pt x="238" y="117"/>
                </a:cubicBezTo>
                <a:cubicBezTo>
                  <a:pt x="238" y="117"/>
                  <a:pt x="238" y="117"/>
                  <a:pt x="238" y="117"/>
                </a:cubicBezTo>
                <a:cubicBezTo>
                  <a:pt x="238" y="117"/>
                  <a:pt x="239" y="117"/>
                  <a:pt x="239" y="116"/>
                </a:cubicBezTo>
                <a:cubicBezTo>
                  <a:pt x="240" y="116"/>
                  <a:pt x="240" y="116"/>
                  <a:pt x="240" y="117"/>
                </a:cubicBezTo>
                <a:cubicBezTo>
                  <a:pt x="239" y="117"/>
                  <a:pt x="240" y="118"/>
                  <a:pt x="241" y="118"/>
                </a:cubicBezTo>
                <a:cubicBezTo>
                  <a:pt x="242" y="117"/>
                  <a:pt x="242" y="117"/>
                  <a:pt x="242" y="117"/>
                </a:cubicBezTo>
                <a:cubicBezTo>
                  <a:pt x="241" y="116"/>
                  <a:pt x="241" y="116"/>
                  <a:pt x="242" y="116"/>
                </a:cubicBezTo>
                <a:cubicBezTo>
                  <a:pt x="242" y="116"/>
                  <a:pt x="242" y="117"/>
                  <a:pt x="242" y="117"/>
                </a:cubicBezTo>
                <a:cubicBezTo>
                  <a:pt x="242" y="118"/>
                  <a:pt x="242" y="118"/>
                  <a:pt x="243" y="118"/>
                </a:cubicBezTo>
                <a:cubicBezTo>
                  <a:pt x="243" y="118"/>
                  <a:pt x="244" y="119"/>
                  <a:pt x="243" y="119"/>
                </a:cubicBezTo>
                <a:cubicBezTo>
                  <a:pt x="243" y="119"/>
                  <a:pt x="244" y="120"/>
                  <a:pt x="244" y="120"/>
                </a:cubicBezTo>
                <a:cubicBezTo>
                  <a:pt x="245" y="121"/>
                  <a:pt x="246" y="123"/>
                  <a:pt x="246" y="125"/>
                </a:cubicBezTo>
                <a:cubicBezTo>
                  <a:pt x="246" y="125"/>
                  <a:pt x="245" y="126"/>
                  <a:pt x="245" y="126"/>
                </a:cubicBezTo>
                <a:cubicBezTo>
                  <a:pt x="245" y="126"/>
                  <a:pt x="245" y="125"/>
                  <a:pt x="244" y="125"/>
                </a:cubicBezTo>
                <a:close/>
                <a:moveTo>
                  <a:pt x="256" y="116"/>
                </a:moveTo>
                <a:cubicBezTo>
                  <a:pt x="256" y="116"/>
                  <a:pt x="256" y="115"/>
                  <a:pt x="256" y="115"/>
                </a:cubicBezTo>
                <a:cubicBezTo>
                  <a:pt x="256" y="114"/>
                  <a:pt x="256" y="114"/>
                  <a:pt x="255" y="115"/>
                </a:cubicBezTo>
                <a:cubicBezTo>
                  <a:pt x="255" y="115"/>
                  <a:pt x="255" y="115"/>
                  <a:pt x="254" y="115"/>
                </a:cubicBezTo>
                <a:cubicBezTo>
                  <a:pt x="254" y="115"/>
                  <a:pt x="253" y="115"/>
                  <a:pt x="254" y="115"/>
                </a:cubicBezTo>
                <a:cubicBezTo>
                  <a:pt x="254" y="115"/>
                  <a:pt x="254" y="114"/>
                  <a:pt x="253" y="114"/>
                </a:cubicBezTo>
                <a:cubicBezTo>
                  <a:pt x="253" y="113"/>
                  <a:pt x="252" y="113"/>
                  <a:pt x="252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13"/>
                  <a:pt x="252" y="113"/>
                  <a:pt x="251" y="113"/>
                </a:cubicBezTo>
                <a:cubicBezTo>
                  <a:pt x="251" y="112"/>
                  <a:pt x="251" y="112"/>
                  <a:pt x="250" y="112"/>
                </a:cubicBezTo>
                <a:cubicBezTo>
                  <a:pt x="249" y="111"/>
                  <a:pt x="248" y="109"/>
                  <a:pt x="247" y="107"/>
                </a:cubicBezTo>
                <a:cubicBezTo>
                  <a:pt x="247" y="106"/>
                  <a:pt x="246" y="105"/>
                  <a:pt x="246" y="105"/>
                </a:cubicBezTo>
                <a:cubicBezTo>
                  <a:pt x="246" y="105"/>
                  <a:pt x="245" y="103"/>
                  <a:pt x="245" y="102"/>
                </a:cubicBezTo>
                <a:cubicBezTo>
                  <a:pt x="245" y="102"/>
                  <a:pt x="244" y="100"/>
                  <a:pt x="243" y="99"/>
                </a:cubicBezTo>
                <a:cubicBezTo>
                  <a:pt x="241" y="97"/>
                  <a:pt x="240" y="95"/>
                  <a:pt x="240" y="95"/>
                </a:cubicBezTo>
                <a:cubicBezTo>
                  <a:pt x="240" y="95"/>
                  <a:pt x="240" y="94"/>
                  <a:pt x="239" y="93"/>
                </a:cubicBezTo>
                <a:cubicBezTo>
                  <a:pt x="239" y="92"/>
                  <a:pt x="238" y="91"/>
                  <a:pt x="238" y="91"/>
                </a:cubicBezTo>
                <a:cubicBezTo>
                  <a:pt x="238" y="90"/>
                  <a:pt x="237" y="89"/>
                  <a:pt x="237" y="88"/>
                </a:cubicBezTo>
                <a:cubicBezTo>
                  <a:pt x="236" y="88"/>
                  <a:pt x="236" y="88"/>
                  <a:pt x="236" y="88"/>
                </a:cubicBezTo>
                <a:cubicBezTo>
                  <a:pt x="236" y="88"/>
                  <a:pt x="236" y="88"/>
                  <a:pt x="236" y="87"/>
                </a:cubicBezTo>
                <a:cubicBezTo>
                  <a:pt x="235" y="87"/>
                  <a:pt x="235" y="87"/>
                  <a:pt x="235" y="87"/>
                </a:cubicBezTo>
                <a:cubicBezTo>
                  <a:pt x="235" y="87"/>
                  <a:pt x="235" y="86"/>
                  <a:pt x="234" y="86"/>
                </a:cubicBezTo>
                <a:cubicBezTo>
                  <a:pt x="233" y="86"/>
                  <a:pt x="233" y="86"/>
                  <a:pt x="232" y="85"/>
                </a:cubicBezTo>
                <a:cubicBezTo>
                  <a:pt x="232" y="83"/>
                  <a:pt x="231" y="78"/>
                  <a:pt x="232" y="77"/>
                </a:cubicBezTo>
                <a:cubicBezTo>
                  <a:pt x="232" y="77"/>
                  <a:pt x="232" y="76"/>
                  <a:pt x="230" y="76"/>
                </a:cubicBezTo>
                <a:cubicBezTo>
                  <a:pt x="227" y="76"/>
                  <a:pt x="226" y="76"/>
                  <a:pt x="225" y="74"/>
                </a:cubicBezTo>
                <a:cubicBezTo>
                  <a:pt x="225" y="73"/>
                  <a:pt x="225" y="72"/>
                  <a:pt x="225" y="72"/>
                </a:cubicBezTo>
                <a:cubicBezTo>
                  <a:pt x="225" y="71"/>
                  <a:pt x="224" y="68"/>
                  <a:pt x="223" y="68"/>
                </a:cubicBezTo>
                <a:cubicBezTo>
                  <a:pt x="223" y="68"/>
                  <a:pt x="222" y="68"/>
                  <a:pt x="222" y="68"/>
                </a:cubicBezTo>
                <a:cubicBezTo>
                  <a:pt x="221" y="69"/>
                  <a:pt x="217" y="69"/>
                  <a:pt x="217" y="69"/>
                </a:cubicBezTo>
                <a:cubicBezTo>
                  <a:pt x="217" y="68"/>
                  <a:pt x="217" y="68"/>
                  <a:pt x="217" y="68"/>
                </a:cubicBezTo>
                <a:cubicBezTo>
                  <a:pt x="217" y="68"/>
                  <a:pt x="217" y="67"/>
                  <a:pt x="216" y="65"/>
                </a:cubicBezTo>
                <a:cubicBezTo>
                  <a:pt x="216" y="63"/>
                  <a:pt x="216" y="62"/>
                  <a:pt x="216" y="62"/>
                </a:cubicBezTo>
                <a:cubicBezTo>
                  <a:pt x="216" y="61"/>
                  <a:pt x="215" y="62"/>
                  <a:pt x="215" y="62"/>
                </a:cubicBezTo>
                <a:cubicBezTo>
                  <a:pt x="214" y="62"/>
                  <a:pt x="213" y="61"/>
                  <a:pt x="213" y="59"/>
                </a:cubicBezTo>
                <a:cubicBezTo>
                  <a:pt x="212" y="58"/>
                  <a:pt x="212" y="57"/>
                  <a:pt x="212" y="57"/>
                </a:cubicBezTo>
                <a:cubicBezTo>
                  <a:pt x="212" y="57"/>
                  <a:pt x="211" y="57"/>
                  <a:pt x="211" y="58"/>
                </a:cubicBezTo>
                <a:cubicBezTo>
                  <a:pt x="210" y="58"/>
                  <a:pt x="207" y="58"/>
                  <a:pt x="206" y="58"/>
                </a:cubicBezTo>
                <a:cubicBezTo>
                  <a:pt x="206" y="58"/>
                  <a:pt x="206" y="57"/>
                  <a:pt x="206" y="56"/>
                </a:cubicBezTo>
                <a:cubicBezTo>
                  <a:pt x="205" y="56"/>
                  <a:pt x="205" y="55"/>
                  <a:pt x="205" y="54"/>
                </a:cubicBezTo>
                <a:cubicBezTo>
                  <a:pt x="205" y="53"/>
                  <a:pt x="205" y="53"/>
                  <a:pt x="205" y="53"/>
                </a:cubicBezTo>
                <a:cubicBezTo>
                  <a:pt x="204" y="54"/>
                  <a:pt x="204" y="54"/>
                  <a:pt x="204" y="54"/>
                </a:cubicBezTo>
                <a:cubicBezTo>
                  <a:pt x="201" y="55"/>
                  <a:pt x="199" y="56"/>
                  <a:pt x="199" y="56"/>
                </a:cubicBezTo>
                <a:cubicBezTo>
                  <a:pt x="199" y="56"/>
                  <a:pt x="198" y="55"/>
                  <a:pt x="198" y="54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4"/>
                  <a:pt x="195" y="54"/>
                  <a:pt x="195" y="54"/>
                </a:cubicBezTo>
                <a:cubicBezTo>
                  <a:pt x="195" y="54"/>
                  <a:pt x="194" y="55"/>
                  <a:pt x="194" y="56"/>
                </a:cubicBezTo>
                <a:cubicBezTo>
                  <a:pt x="192" y="57"/>
                  <a:pt x="191" y="57"/>
                  <a:pt x="191" y="55"/>
                </a:cubicBezTo>
                <a:cubicBezTo>
                  <a:pt x="191" y="54"/>
                  <a:pt x="191" y="54"/>
                  <a:pt x="190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90" y="52"/>
                  <a:pt x="190" y="52"/>
                </a:cubicBezTo>
                <a:cubicBezTo>
                  <a:pt x="190" y="53"/>
                  <a:pt x="191" y="52"/>
                  <a:pt x="191" y="51"/>
                </a:cubicBezTo>
                <a:cubicBezTo>
                  <a:pt x="192" y="51"/>
                  <a:pt x="192" y="50"/>
                  <a:pt x="193" y="50"/>
                </a:cubicBezTo>
                <a:cubicBezTo>
                  <a:pt x="193" y="51"/>
                  <a:pt x="195" y="48"/>
                  <a:pt x="195" y="48"/>
                </a:cubicBezTo>
                <a:cubicBezTo>
                  <a:pt x="195" y="48"/>
                  <a:pt x="196" y="47"/>
                  <a:pt x="197" y="47"/>
                </a:cubicBezTo>
                <a:cubicBezTo>
                  <a:pt x="197" y="47"/>
                  <a:pt x="197" y="47"/>
                  <a:pt x="197" y="48"/>
                </a:cubicBezTo>
                <a:cubicBezTo>
                  <a:pt x="197" y="48"/>
                  <a:pt x="197" y="48"/>
                  <a:pt x="197" y="48"/>
                </a:cubicBezTo>
                <a:cubicBezTo>
                  <a:pt x="198" y="48"/>
                  <a:pt x="198" y="48"/>
                  <a:pt x="198" y="49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199" y="50"/>
                  <a:pt x="199" y="50"/>
                  <a:pt x="198" y="51"/>
                </a:cubicBezTo>
                <a:cubicBezTo>
                  <a:pt x="198" y="51"/>
                  <a:pt x="199" y="52"/>
                  <a:pt x="200" y="52"/>
                </a:cubicBezTo>
                <a:cubicBezTo>
                  <a:pt x="200" y="52"/>
                  <a:pt x="200" y="52"/>
                  <a:pt x="200" y="52"/>
                </a:cubicBezTo>
                <a:cubicBezTo>
                  <a:pt x="200" y="52"/>
                  <a:pt x="200" y="53"/>
                  <a:pt x="200" y="53"/>
                </a:cubicBezTo>
                <a:cubicBezTo>
                  <a:pt x="200" y="53"/>
                  <a:pt x="200" y="53"/>
                  <a:pt x="200" y="52"/>
                </a:cubicBezTo>
                <a:cubicBezTo>
                  <a:pt x="200" y="52"/>
                  <a:pt x="201" y="52"/>
                  <a:pt x="201" y="52"/>
                </a:cubicBezTo>
                <a:cubicBezTo>
                  <a:pt x="202" y="52"/>
                  <a:pt x="202" y="52"/>
                  <a:pt x="202" y="51"/>
                </a:cubicBezTo>
                <a:cubicBezTo>
                  <a:pt x="202" y="51"/>
                  <a:pt x="202" y="51"/>
                  <a:pt x="203" y="51"/>
                </a:cubicBezTo>
                <a:cubicBezTo>
                  <a:pt x="203" y="51"/>
                  <a:pt x="203" y="50"/>
                  <a:pt x="203" y="50"/>
                </a:cubicBezTo>
                <a:cubicBezTo>
                  <a:pt x="204" y="49"/>
                  <a:pt x="205" y="49"/>
                  <a:pt x="205" y="49"/>
                </a:cubicBezTo>
                <a:cubicBezTo>
                  <a:pt x="206" y="50"/>
                  <a:pt x="207" y="52"/>
                  <a:pt x="207" y="53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08" y="54"/>
                  <a:pt x="208" y="54"/>
                  <a:pt x="208" y="53"/>
                </a:cubicBezTo>
                <a:cubicBezTo>
                  <a:pt x="208" y="53"/>
                  <a:pt x="208" y="53"/>
                  <a:pt x="208" y="53"/>
                </a:cubicBezTo>
                <a:cubicBezTo>
                  <a:pt x="208" y="54"/>
                  <a:pt x="209" y="54"/>
                  <a:pt x="210" y="54"/>
                </a:cubicBezTo>
                <a:cubicBezTo>
                  <a:pt x="211" y="53"/>
                  <a:pt x="212" y="53"/>
                  <a:pt x="212" y="53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13" y="53"/>
                  <a:pt x="213" y="54"/>
                  <a:pt x="213" y="55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5" y="55"/>
                  <a:pt x="216" y="56"/>
                  <a:pt x="216" y="56"/>
                </a:cubicBezTo>
                <a:cubicBezTo>
                  <a:pt x="216" y="57"/>
                  <a:pt x="216" y="57"/>
                  <a:pt x="216" y="57"/>
                </a:cubicBezTo>
                <a:cubicBezTo>
                  <a:pt x="217" y="57"/>
                  <a:pt x="217" y="58"/>
                  <a:pt x="217" y="58"/>
                </a:cubicBezTo>
                <a:cubicBezTo>
                  <a:pt x="217" y="58"/>
                  <a:pt x="217" y="58"/>
                  <a:pt x="218" y="59"/>
                </a:cubicBezTo>
                <a:cubicBezTo>
                  <a:pt x="218" y="59"/>
                  <a:pt x="218" y="59"/>
                  <a:pt x="218" y="6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19" y="60"/>
                  <a:pt x="219" y="61"/>
                  <a:pt x="219" y="61"/>
                </a:cubicBezTo>
                <a:cubicBezTo>
                  <a:pt x="219" y="61"/>
                  <a:pt x="219" y="62"/>
                  <a:pt x="219" y="62"/>
                </a:cubicBezTo>
                <a:cubicBezTo>
                  <a:pt x="219" y="62"/>
                  <a:pt x="219" y="62"/>
                  <a:pt x="219" y="63"/>
                </a:cubicBezTo>
                <a:cubicBezTo>
                  <a:pt x="219" y="63"/>
                  <a:pt x="219" y="63"/>
                  <a:pt x="220" y="64"/>
                </a:cubicBezTo>
                <a:cubicBezTo>
                  <a:pt x="220" y="64"/>
                  <a:pt x="221" y="64"/>
                  <a:pt x="221" y="64"/>
                </a:cubicBezTo>
                <a:cubicBezTo>
                  <a:pt x="221" y="65"/>
                  <a:pt x="221" y="65"/>
                  <a:pt x="221" y="64"/>
                </a:cubicBezTo>
                <a:cubicBezTo>
                  <a:pt x="221" y="64"/>
                  <a:pt x="222" y="64"/>
                  <a:pt x="222" y="64"/>
                </a:cubicBezTo>
                <a:cubicBezTo>
                  <a:pt x="222" y="64"/>
                  <a:pt x="223" y="64"/>
                  <a:pt x="224" y="65"/>
                </a:cubicBezTo>
                <a:cubicBezTo>
                  <a:pt x="225" y="65"/>
                  <a:pt x="225" y="65"/>
                  <a:pt x="225" y="66"/>
                </a:cubicBezTo>
                <a:cubicBezTo>
                  <a:pt x="226" y="66"/>
                  <a:pt x="226" y="67"/>
                  <a:pt x="226" y="67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26" y="68"/>
                  <a:pt x="226" y="69"/>
                  <a:pt x="227" y="69"/>
                </a:cubicBezTo>
                <a:cubicBezTo>
                  <a:pt x="227" y="69"/>
                  <a:pt x="227" y="69"/>
                  <a:pt x="226" y="69"/>
                </a:cubicBezTo>
                <a:cubicBezTo>
                  <a:pt x="226" y="69"/>
                  <a:pt x="226" y="70"/>
                  <a:pt x="227" y="70"/>
                </a:cubicBezTo>
                <a:cubicBezTo>
                  <a:pt x="227" y="70"/>
                  <a:pt x="227" y="71"/>
                  <a:pt x="227" y="71"/>
                </a:cubicBezTo>
                <a:cubicBezTo>
                  <a:pt x="227" y="72"/>
                  <a:pt x="228" y="73"/>
                  <a:pt x="228" y="72"/>
                </a:cubicBezTo>
                <a:cubicBezTo>
                  <a:pt x="228" y="72"/>
                  <a:pt x="228" y="72"/>
                  <a:pt x="229" y="72"/>
                </a:cubicBezTo>
                <a:cubicBezTo>
                  <a:pt x="229" y="73"/>
                  <a:pt x="229" y="73"/>
                  <a:pt x="230" y="73"/>
                </a:cubicBezTo>
                <a:cubicBezTo>
                  <a:pt x="231" y="72"/>
                  <a:pt x="231" y="72"/>
                  <a:pt x="231" y="73"/>
                </a:cubicBezTo>
                <a:cubicBezTo>
                  <a:pt x="231" y="74"/>
                  <a:pt x="231" y="74"/>
                  <a:pt x="232" y="73"/>
                </a:cubicBezTo>
                <a:cubicBezTo>
                  <a:pt x="232" y="73"/>
                  <a:pt x="232" y="73"/>
                  <a:pt x="233" y="73"/>
                </a:cubicBezTo>
                <a:cubicBezTo>
                  <a:pt x="234" y="74"/>
                  <a:pt x="234" y="75"/>
                  <a:pt x="233" y="76"/>
                </a:cubicBezTo>
                <a:cubicBezTo>
                  <a:pt x="233" y="76"/>
                  <a:pt x="233" y="77"/>
                  <a:pt x="234" y="77"/>
                </a:cubicBezTo>
                <a:cubicBezTo>
                  <a:pt x="234" y="77"/>
                  <a:pt x="234" y="77"/>
                  <a:pt x="234" y="79"/>
                </a:cubicBezTo>
                <a:cubicBezTo>
                  <a:pt x="234" y="82"/>
                  <a:pt x="234" y="83"/>
                  <a:pt x="236" y="84"/>
                </a:cubicBezTo>
                <a:cubicBezTo>
                  <a:pt x="236" y="84"/>
                  <a:pt x="236" y="84"/>
                  <a:pt x="236" y="84"/>
                </a:cubicBezTo>
                <a:cubicBezTo>
                  <a:pt x="236" y="85"/>
                  <a:pt x="236" y="85"/>
                  <a:pt x="237" y="85"/>
                </a:cubicBezTo>
                <a:cubicBezTo>
                  <a:pt x="237" y="84"/>
                  <a:pt x="237" y="85"/>
                  <a:pt x="238" y="85"/>
                </a:cubicBezTo>
                <a:cubicBezTo>
                  <a:pt x="238" y="86"/>
                  <a:pt x="238" y="87"/>
                  <a:pt x="239" y="87"/>
                </a:cubicBezTo>
                <a:cubicBezTo>
                  <a:pt x="239" y="87"/>
                  <a:pt x="239" y="87"/>
                  <a:pt x="239" y="88"/>
                </a:cubicBezTo>
                <a:cubicBezTo>
                  <a:pt x="239" y="89"/>
                  <a:pt x="239" y="89"/>
                  <a:pt x="240" y="89"/>
                </a:cubicBezTo>
                <a:cubicBezTo>
                  <a:pt x="240" y="88"/>
                  <a:pt x="242" y="90"/>
                  <a:pt x="242" y="91"/>
                </a:cubicBezTo>
                <a:cubicBezTo>
                  <a:pt x="242" y="91"/>
                  <a:pt x="241" y="92"/>
                  <a:pt x="241" y="92"/>
                </a:cubicBezTo>
                <a:cubicBezTo>
                  <a:pt x="241" y="92"/>
                  <a:pt x="241" y="92"/>
                  <a:pt x="242" y="93"/>
                </a:cubicBezTo>
                <a:cubicBezTo>
                  <a:pt x="242" y="93"/>
                  <a:pt x="243" y="93"/>
                  <a:pt x="243" y="93"/>
                </a:cubicBezTo>
                <a:cubicBezTo>
                  <a:pt x="243" y="92"/>
                  <a:pt x="244" y="93"/>
                  <a:pt x="244" y="94"/>
                </a:cubicBezTo>
                <a:cubicBezTo>
                  <a:pt x="244" y="95"/>
                  <a:pt x="244" y="95"/>
                  <a:pt x="244" y="95"/>
                </a:cubicBezTo>
                <a:cubicBezTo>
                  <a:pt x="244" y="95"/>
                  <a:pt x="245" y="96"/>
                  <a:pt x="244" y="96"/>
                </a:cubicBezTo>
                <a:cubicBezTo>
                  <a:pt x="244" y="96"/>
                  <a:pt x="244" y="97"/>
                  <a:pt x="245" y="97"/>
                </a:cubicBezTo>
                <a:cubicBezTo>
                  <a:pt x="245" y="97"/>
                  <a:pt x="245" y="97"/>
                  <a:pt x="245" y="97"/>
                </a:cubicBezTo>
                <a:cubicBezTo>
                  <a:pt x="245" y="97"/>
                  <a:pt x="245" y="98"/>
                  <a:pt x="245" y="98"/>
                </a:cubicBezTo>
                <a:cubicBezTo>
                  <a:pt x="246" y="98"/>
                  <a:pt x="246" y="98"/>
                  <a:pt x="246" y="98"/>
                </a:cubicBezTo>
                <a:cubicBezTo>
                  <a:pt x="247" y="98"/>
                  <a:pt x="247" y="98"/>
                  <a:pt x="247" y="99"/>
                </a:cubicBezTo>
                <a:cubicBezTo>
                  <a:pt x="246" y="99"/>
                  <a:pt x="247" y="99"/>
                  <a:pt x="247" y="99"/>
                </a:cubicBezTo>
                <a:cubicBezTo>
                  <a:pt x="247" y="99"/>
                  <a:pt x="248" y="102"/>
                  <a:pt x="248" y="102"/>
                </a:cubicBezTo>
                <a:cubicBezTo>
                  <a:pt x="248" y="102"/>
                  <a:pt x="248" y="102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49" y="104"/>
                  <a:pt x="249" y="105"/>
                  <a:pt x="249" y="105"/>
                </a:cubicBezTo>
                <a:cubicBezTo>
                  <a:pt x="249" y="105"/>
                  <a:pt x="250" y="106"/>
                  <a:pt x="251" y="108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2" y="109"/>
                  <a:pt x="252" y="109"/>
                  <a:pt x="252" y="109"/>
                </a:cubicBezTo>
                <a:cubicBezTo>
                  <a:pt x="252" y="110"/>
                  <a:pt x="252" y="110"/>
                  <a:pt x="252" y="110"/>
                </a:cubicBezTo>
                <a:cubicBezTo>
                  <a:pt x="253" y="111"/>
                  <a:pt x="256" y="112"/>
                  <a:pt x="256" y="112"/>
                </a:cubicBezTo>
                <a:cubicBezTo>
                  <a:pt x="256" y="112"/>
                  <a:pt x="256" y="112"/>
                  <a:pt x="257" y="112"/>
                </a:cubicBezTo>
                <a:cubicBezTo>
                  <a:pt x="257" y="112"/>
                  <a:pt x="257" y="112"/>
                  <a:pt x="257" y="113"/>
                </a:cubicBezTo>
                <a:cubicBezTo>
                  <a:pt x="257" y="113"/>
                  <a:pt x="257" y="113"/>
                  <a:pt x="257" y="113"/>
                </a:cubicBezTo>
                <a:cubicBezTo>
                  <a:pt x="257" y="113"/>
                  <a:pt x="258" y="115"/>
                  <a:pt x="258" y="116"/>
                </a:cubicBezTo>
                <a:cubicBezTo>
                  <a:pt x="258" y="116"/>
                  <a:pt x="258" y="116"/>
                  <a:pt x="259" y="116"/>
                </a:cubicBezTo>
                <a:cubicBezTo>
                  <a:pt x="259" y="115"/>
                  <a:pt x="259" y="115"/>
                  <a:pt x="259" y="116"/>
                </a:cubicBezTo>
                <a:cubicBezTo>
                  <a:pt x="259" y="116"/>
                  <a:pt x="259" y="117"/>
                  <a:pt x="258" y="117"/>
                </a:cubicBezTo>
                <a:cubicBezTo>
                  <a:pt x="257" y="117"/>
                  <a:pt x="256" y="116"/>
                  <a:pt x="256" y="116"/>
                </a:cubicBezTo>
                <a:close/>
                <a:moveTo>
                  <a:pt x="221" y="99"/>
                </a:moveTo>
                <a:cubicBezTo>
                  <a:pt x="221" y="99"/>
                  <a:pt x="221" y="99"/>
                  <a:pt x="221" y="99"/>
                </a:cubicBezTo>
                <a:cubicBezTo>
                  <a:pt x="222" y="99"/>
                  <a:pt x="222" y="99"/>
                  <a:pt x="222" y="99"/>
                </a:cubicBezTo>
                <a:cubicBezTo>
                  <a:pt x="221" y="100"/>
                  <a:pt x="220" y="100"/>
                  <a:pt x="221" y="99"/>
                </a:cubicBezTo>
                <a:close/>
                <a:moveTo>
                  <a:pt x="16" y="91"/>
                </a:moveTo>
                <a:cubicBezTo>
                  <a:pt x="17" y="91"/>
                  <a:pt x="19" y="92"/>
                  <a:pt x="21" y="91"/>
                </a:cubicBezTo>
                <a:cubicBezTo>
                  <a:pt x="24" y="91"/>
                  <a:pt x="27" y="90"/>
                  <a:pt x="27" y="90"/>
                </a:cubicBezTo>
                <a:cubicBezTo>
                  <a:pt x="27" y="90"/>
                  <a:pt x="28" y="90"/>
                  <a:pt x="29" y="90"/>
                </a:cubicBezTo>
                <a:cubicBezTo>
                  <a:pt x="29" y="90"/>
                  <a:pt x="31" y="89"/>
                  <a:pt x="32" y="89"/>
                </a:cubicBezTo>
                <a:cubicBezTo>
                  <a:pt x="33" y="88"/>
                  <a:pt x="35" y="88"/>
                  <a:pt x="35" y="88"/>
                </a:cubicBezTo>
                <a:cubicBezTo>
                  <a:pt x="36" y="88"/>
                  <a:pt x="42" y="85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4" y="84"/>
                  <a:pt x="47" y="83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2"/>
                  <a:pt x="49" y="82"/>
                  <a:pt x="49" y="82"/>
                </a:cubicBezTo>
                <a:cubicBezTo>
                  <a:pt x="50" y="81"/>
                  <a:pt x="50" y="81"/>
                  <a:pt x="51" y="81"/>
                </a:cubicBezTo>
                <a:cubicBezTo>
                  <a:pt x="51" y="82"/>
                  <a:pt x="51" y="81"/>
                  <a:pt x="51" y="81"/>
                </a:cubicBezTo>
                <a:cubicBezTo>
                  <a:pt x="51" y="81"/>
                  <a:pt x="53" y="80"/>
                  <a:pt x="53" y="80"/>
                </a:cubicBezTo>
                <a:cubicBezTo>
                  <a:pt x="53" y="80"/>
                  <a:pt x="54" y="80"/>
                  <a:pt x="55" y="79"/>
                </a:cubicBezTo>
                <a:cubicBezTo>
                  <a:pt x="55" y="79"/>
                  <a:pt x="56" y="79"/>
                  <a:pt x="57" y="79"/>
                </a:cubicBezTo>
                <a:cubicBezTo>
                  <a:pt x="58" y="79"/>
                  <a:pt x="59" y="78"/>
                  <a:pt x="60" y="78"/>
                </a:cubicBezTo>
                <a:cubicBezTo>
                  <a:pt x="60" y="78"/>
                  <a:pt x="61" y="78"/>
                  <a:pt x="61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7"/>
                  <a:pt x="63" y="77"/>
                  <a:pt x="65" y="78"/>
                </a:cubicBezTo>
                <a:cubicBezTo>
                  <a:pt x="65" y="78"/>
                  <a:pt x="65" y="78"/>
                  <a:pt x="65" y="77"/>
                </a:cubicBezTo>
                <a:cubicBezTo>
                  <a:pt x="65" y="77"/>
                  <a:pt x="66" y="77"/>
                  <a:pt x="67" y="77"/>
                </a:cubicBezTo>
                <a:cubicBezTo>
                  <a:pt x="67" y="77"/>
                  <a:pt x="68" y="77"/>
                  <a:pt x="68" y="77"/>
                </a:cubicBezTo>
                <a:cubicBezTo>
                  <a:pt x="69" y="77"/>
                  <a:pt x="70" y="77"/>
                  <a:pt x="70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3" y="77"/>
                </a:cubicBezTo>
                <a:cubicBezTo>
                  <a:pt x="74" y="77"/>
                  <a:pt x="75" y="78"/>
                  <a:pt x="75" y="77"/>
                </a:cubicBezTo>
                <a:cubicBezTo>
                  <a:pt x="76" y="77"/>
                  <a:pt x="79" y="78"/>
                  <a:pt x="80" y="78"/>
                </a:cubicBezTo>
                <a:cubicBezTo>
                  <a:pt x="81" y="78"/>
                  <a:pt x="81" y="78"/>
                  <a:pt x="81" y="78"/>
                </a:cubicBezTo>
                <a:cubicBezTo>
                  <a:pt x="82" y="78"/>
                  <a:pt x="82" y="78"/>
                  <a:pt x="83" y="78"/>
                </a:cubicBezTo>
                <a:cubicBezTo>
                  <a:pt x="84" y="78"/>
                  <a:pt x="84" y="79"/>
                  <a:pt x="85" y="78"/>
                </a:cubicBezTo>
                <a:cubicBezTo>
                  <a:pt x="85" y="78"/>
                  <a:pt x="86" y="79"/>
                  <a:pt x="86" y="79"/>
                </a:cubicBezTo>
                <a:cubicBezTo>
                  <a:pt x="87" y="79"/>
                  <a:pt x="88" y="79"/>
                  <a:pt x="88" y="79"/>
                </a:cubicBezTo>
                <a:cubicBezTo>
                  <a:pt x="88" y="79"/>
                  <a:pt x="90" y="79"/>
                  <a:pt x="91" y="79"/>
                </a:cubicBezTo>
                <a:cubicBezTo>
                  <a:pt x="92" y="80"/>
                  <a:pt x="93" y="80"/>
                  <a:pt x="93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3" y="80"/>
                  <a:pt x="94" y="80"/>
                  <a:pt x="95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6" y="81"/>
                  <a:pt x="96" y="81"/>
                  <a:pt x="96" y="81"/>
                </a:cubicBezTo>
                <a:cubicBezTo>
                  <a:pt x="97" y="81"/>
                  <a:pt x="97" y="81"/>
                  <a:pt x="97" y="81"/>
                </a:cubicBezTo>
                <a:cubicBezTo>
                  <a:pt x="97" y="82"/>
                  <a:pt x="97" y="82"/>
                  <a:pt x="98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83"/>
                  <a:pt x="101" y="84"/>
                  <a:pt x="101" y="83"/>
                </a:cubicBezTo>
                <a:cubicBezTo>
                  <a:pt x="101" y="83"/>
                  <a:pt x="101" y="83"/>
                  <a:pt x="102" y="83"/>
                </a:cubicBezTo>
                <a:cubicBezTo>
                  <a:pt x="103" y="84"/>
                  <a:pt x="103" y="84"/>
                  <a:pt x="104" y="84"/>
                </a:cubicBezTo>
                <a:cubicBezTo>
                  <a:pt x="104" y="85"/>
                  <a:pt x="105" y="85"/>
                  <a:pt x="105" y="85"/>
                </a:cubicBezTo>
                <a:cubicBezTo>
                  <a:pt x="105" y="85"/>
                  <a:pt x="105" y="86"/>
                  <a:pt x="106" y="86"/>
                </a:cubicBezTo>
                <a:cubicBezTo>
                  <a:pt x="107" y="87"/>
                  <a:pt x="109" y="88"/>
                  <a:pt x="109" y="88"/>
                </a:cubicBezTo>
                <a:cubicBezTo>
                  <a:pt x="110" y="89"/>
                  <a:pt x="110" y="89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3" y="91"/>
                  <a:pt x="114" y="92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5" y="93"/>
                  <a:pt x="115" y="94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16" y="95"/>
                  <a:pt x="117" y="95"/>
                  <a:pt x="117" y="95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8" y="97"/>
                  <a:pt x="119" y="97"/>
                  <a:pt x="119" y="98"/>
                </a:cubicBezTo>
                <a:cubicBezTo>
                  <a:pt x="119" y="98"/>
                  <a:pt x="119" y="99"/>
                  <a:pt x="119" y="99"/>
                </a:cubicBezTo>
                <a:cubicBezTo>
                  <a:pt x="120" y="99"/>
                  <a:pt x="120" y="100"/>
                  <a:pt x="120" y="100"/>
                </a:cubicBezTo>
                <a:cubicBezTo>
                  <a:pt x="120" y="102"/>
                  <a:pt x="120" y="104"/>
                  <a:pt x="121" y="104"/>
                </a:cubicBezTo>
                <a:cubicBezTo>
                  <a:pt x="121" y="103"/>
                  <a:pt x="121" y="104"/>
                  <a:pt x="121" y="104"/>
                </a:cubicBezTo>
                <a:cubicBezTo>
                  <a:pt x="120" y="105"/>
                  <a:pt x="120" y="105"/>
                  <a:pt x="121" y="105"/>
                </a:cubicBezTo>
                <a:cubicBezTo>
                  <a:pt x="121" y="104"/>
                  <a:pt x="121" y="104"/>
                  <a:pt x="122" y="105"/>
                </a:cubicBezTo>
                <a:cubicBezTo>
                  <a:pt x="122" y="106"/>
                  <a:pt x="122" y="107"/>
                  <a:pt x="122" y="107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3" y="108"/>
                  <a:pt x="123" y="109"/>
                  <a:pt x="123" y="110"/>
                </a:cubicBezTo>
                <a:cubicBezTo>
                  <a:pt x="123" y="111"/>
                  <a:pt x="123" y="111"/>
                  <a:pt x="124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13"/>
                  <a:pt x="129" y="115"/>
                  <a:pt x="131" y="115"/>
                </a:cubicBezTo>
                <a:cubicBezTo>
                  <a:pt x="131" y="115"/>
                  <a:pt x="132" y="115"/>
                  <a:pt x="132" y="115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32" y="114"/>
                  <a:pt x="132" y="113"/>
                  <a:pt x="133" y="113"/>
                </a:cubicBezTo>
                <a:cubicBezTo>
                  <a:pt x="133" y="112"/>
                  <a:pt x="133" y="111"/>
                  <a:pt x="133" y="111"/>
                </a:cubicBezTo>
                <a:cubicBezTo>
                  <a:pt x="134" y="111"/>
                  <a:pt x="134" y="110"/>
                  <a:pt x="134" y="110"/>
                </a:cubicBezTo>
                <a:cubicBezTo>
                  <a:pt x="133" y="110"/>
                  <a:pt x="133" y="110"/>
                  <a:pt x="133" y="109"/>
                </a:cubicBezTo>
                <a:cubicBezTo>
                  <a:pt x="133" y="109"/>
                  <a:pt x="133" y="109"/>
                  <a:pt x="132" y="109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30" y="109"/>
                  <a:pt x="130" y="109"/>
                </a:cubicBezTo>
                <a:cubicBezTo>
                  <a:pt x="130" y="109"/>
                  <a:pt x="130" y="109"/>
                  <a:pt x="130" y="108"/>
                </a:cubicBezTo>
                <a:cubicBezTo>
                  <a:pt x="130" y="108"/>
                  <a:pt x="129" y="108"/>
                  <a:pt x="129" y="108"/>
                </a:cubicBezTo>
                <a:cubicBezTo>
                  <a:pt x="129" y="108"/>
                  <a:pt x="128" y="108"/>
                  <a:pt x="128" y="108"/>
                </a:cubicBezTo>
                <a:cubicBezTo>
                  <a:pt x="128" y="107"/>
                  <a:pt x="127" y="107"/>
                  <a:pt x="126" y="106"/>
                </a:cubicBezTo>
                <a:cubicBezTo>
                  <a:pt x="124" y="105"/>
                  <a:pt x="124" y="105"/>
                  <a:pt x="124" y="104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23" y="104"/>
                  <a:pt x="123" y="103"/>
                  <a:pt x="123" y="103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24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1"/>
                  <a:pt x="123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4" y="101"/>
                  <a:pt x="124" y="101"/>
                  <a:pt x="124" y="100"/>
                </a:cubicBezTo>
                <a:cubicBezTo>
                  <a:pt x="123" y="100"/>
                  <a:pt x="123" y="100"/>
                  <a:pt x="124" y="100"/>
                </a:cubicBezTo>
                <a:cubicBezTo>
                  <a:pt x="124" y="100"/>
                  <a:pt x="124" y="100"/>
                  <a:pt x="124" y="99"/>
                </a:cubicBezTo>
                <a:cubicBezTo>
                  <a:pt x="124" y="99"/>
                  <a:pt x="125" y="99"/>
                  <a:pt x="126" y="99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7" y="99"/>
                  <a:pt x="128" y="99"/>
                  <a:pt x="128" y="99"/>
                </a:cubicBezTo>
                <a:cubicBezTo>
                  <a:pt x="128" y="99"/>
                  <a:pt x="128" y="100"/>
                  <a:pt x="129" y="100"/>
                </a:cubicBezTo>
                <a:cubicBezTo>
                  <a:pt x="131" y="100"/>
                  <a:pt x="132" y="100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3" y="102"/>
                  <a:pt x="133" y="102"/>
                </a:cubicBezTo>
                <a:cubicBezTo>
                  <a:pt x="133" y="102"/>
                  <a:pt x="133" y="102"/>
                  <a:pt x="133" y="103"/>
                </a:cubicBezTo>
                <a:cubicBezTo>
                  <a:pt x="133" y="103"/>
                  <a:pt x="134" y="103"/>
                  <a:pt x="134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4" y="104"/>
                  <a:pt x="135" y="105"/>
                  <a:pt x="135" y="106"/>
                </a:cubicBezTo>
                <a:cubicBezTo>
                  <a:pt x="135" y="107"/>
                  <a:pt x="135" y="107"/>
                  <a:pt x="136" y="107"/>
                </a:cubicBezTo>
                <a:cubicBezTo>
                  <a:pt x="137" y="107"/>
                  <a:pt x="137" y="106"/>
                  <a:pt x="137" y="106"/>
                </a:cubicBezTo>
                <a:cubicBezTo>
                  <a:pt x="137" y="105"/>
                  <a:pt x="138" y="105"/>
                  <a:pt x="138" y="105"/>
                </a:cubicBezTo>
                <a:cubicBezTo>
                  <a:pt x="138" y="106"/>
                  <a:pt x="139" y="104"/>
                  <a:pt x="140" y="103"/>
                </a:cubicBezTo>
                <a:cubicBezTo>
                  <a:pt x="140" y="101"/>
                  <a:pt x="139" y="101"/>
                  <a:pt x="139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102"/>
                  <a:pt x="137" y="102"/>
                  <a:pt x="137" y="102"/>
                </a:cubicBezTo>
                <a:cubicBezTo>
                  <a:pt x="137" y="102"/>
                  <a:pt x="136" y="102"/>
                  <a:pt x="134" y="100"/>
                </a:cubicBezTo>
                <a:cubicBezTo>
                  <a:pt x="133" y="100"/>
                  <a:pt x="132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2" y="98"/>
                  <a:pt x="131" y="98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30" y="98"/>
                  <a:pt x="130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29" y="96"/>
                  <a:pt x="129" y="95"/>
                </a:cubicBezTo>
                <a:cubicBezTo>
                  <a:pt x="129" y="95"/>
                  <a:pt x="128" y="95"/>
                  <a:pt x="128" y="95"/>
                </a:cubicBezTo>
                <a:cubicBezTo>
                  <a:pt x="128" y="95"/>
                  <a:pt x="128" y="94"/>
                  <a:pt x="128" y="94"/>
                </a:cubicBezTo>
                <a:cubicBezTo>
                  <a:pt x="127" y="93"/>
                  <a:pt x="127" y="93"/>
                  <a:pt x="128" y="93"/>
                </a:cubicBezTo>
                <a:cubicBezTo>
                  <a:pt x="128" y="93"/>
                  <a:pt x="128" y="93"/>
                  <a:pt x="128" y="92"/>
                </a:cubicBezTo>
                <a:cubicBezTo>
                  <a:pt x="128" y="91"/>
                  <a:pt x="129" y="90"/>
                  <a:pt x="130" y="90"/>
                </a:cubicBezTo>
                <a:cubicBezTo>
                  <a:pt x="130" y="89"/>
                  <a:pt x="131" y="89"/>
                  <a:pt x="131" y="89"/>
                </a:cubicBezTo>
                <a:cubicBezTo>
                  <a:pt x="132" y="89"/>
                  <a:pt x="135" y="88"/>
                  <a:pt x="136" y="88"/>
                </a:cubicBezTo>
                <a:cubicBezTo>
                  <a:pt x="136" y="88"/>
                  <a:pt x="137" y="89"/>
                  <a:pt x="137" y="89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9" y="89"/>
                  <a:pt x="140" y="90"/>
                  <a:pt x="140" y="90"/>
                </a:cubicBezTo>
                <a:cubicBezTo>
                  <a:pt x="140" y="90"/>
                  <a:pt x="140" y="91"/>
                  <a:pt x="140" y="91"/>
                </a:cubicBezTo>
                <a:cubicBezTo>
                  <a:pt x="140" y="91"/>
                  <a:pt x="141" y="91"/>
                  <a:pt x="141" y="92"/>
                </a:cubicBezTo>
                <a:cubicBezTo>
                  <a:pt x="141" y="92"/>
                  <a:pt x="141" y="93"/>
                  <a:pt x="141" y="93"/>
                </a:cubicBezTo>
                <a:cubicBezTo>
                  <a:pt x="141" y="93"/>
                  <a:pt x="142" y="93"/>
                  <a:pt x="142" y="94"/>
                </a:cubicBezTo>
                <a:cubicBezTo>
                  <a:pt x="142" y="94"/>
                  <a:pt x="142" y="94"/>
                  <a:pt x="143" y="94"/>
                </a:cubicBezTo>
                <a:cubicBezTo>
                  <a:pt x="143" y="95"/>
                  <a:pt x="143" y="95"/>
                  <a:pt x="144" y="94"/>
                </a:cubicBezTo>
                <a:cubicBezTo>
                  <a:pt x="144" y="93"/>
                  <a:pt x="145" y="92"/>
                  <a:pt x="145" y="92"/>
                </a:cubicBezTo>
                <a:cubicBezTo>
                  <a:pt x="145" y="91"/>
                  <a:pt x="145" y="90"/>
                  <a:pt x="145" y="90"/>
                </a:cubicBezTo>
                <a:cubicBezTo>
                  <a:pt x="145" y="89"/>
                  <a:pt x="145" y="89"/>
                  <a:pt x="144" y="89"/>
                </a:cubicBezTo>
                <a:cubicBezTo>
                  <a:pt x="143" y="89"/>
                  <a:pt x="142" y="88"/>
                  <a:pt x="141" y="89"/>
                </a:cubicBezTo>
                <a:cubicBezTo>
                  <a:pt x="141" y="89"/>
                  <a:pt x="139" y="88"/>
                  <a:pt x="138" y="87"/>
                </a:cubicBezTo>
                <a:cubicBezTo>
                  <a:pt x="136" y="86"/>
                  <a:pt x="135" y="84"/>
                  <a:pt x="135" y="83"/>
                </a:cubicBezTo>
                <a:cubicBezTo>
                  <a:pt x="135" y="82"/>
                  <a:pt x="135" y="81"/>
                  <a:pt x="135" y="81"/>
                </a:cubicBezTo>
                <a:cubicBezTo>
                  <a:pt x="135" y="81"/>
                  <a:pt x="140" y="81"/>
                  <a:pt x="141" y="81"/>
                </a:cubicBezTo>
                <a:cubicBezTo>
                  <a:pt x="144" y="81"/>
                  <a:pt x="144" y="82"/>
                  <a:pt x="145" y="84"/>
                </a:cubicBezTo>
                <a:cubicBezTo>
                  <a:pt x="146" y="84"/>
                  <a:pt x="146" y="85"/>
                  <a:pt x="147" y="85"/>
                </a:cubicBezTo>
                <a:cubicBezTo>
                  <a:pt x="150" y="85"/>
                  <a:pt x="153" y="82"/>
                  <a:pt x="153" y="80"/>
                </a:cubicBezTo>
                <a:cubicBezTo>
                  <a:pt x="153" y="79"/>
                  <a:pt x="152" y="77"/>
                  <a:pt x="151" y="7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0" y="79"/>
                  <a:pt x="150" y="78"/>
                  <a:pt x="150" y="78"/>
                </a:cubicBezTo>
                <a:cubicBezTo>
                  <a:pt x="150" y="78"/>
                  <a:pt x="148" y="77"/>
                  <a:pt x="148" y="77"/>
                </a:cubicBezTo>
                <a:cubicBezTo>
                  <a:pt x="147" y="78"/>
                  <a:pt x="147" y="77"/>
                  <a:pt x="147" y="77"/>
                </a:cubicBezTo>
                <a:cubicBezTo>
                  <a:pt x="146" y="76"/>
                  <a:pt x="146" y="76"/>
                  <a:pt x="146" y="76"/>
                </a:cubicBezTo>
                <a:cubicBezTo>
                  <a:pt x="146" y="76"/>
                  <a:pt x="145" y="76"/>
                  <a:pt x="145" y="76"/>
                </a:cubicBezTo>
                <a:cubicBezTo>
                  <a:pt x="144" y="75"/>
                  <a:pt x="143" y="75"/>
                  <a:pt x="143" y="76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2" y="76"/>
                  <a:pt x="142" y="75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4"/>
                  <a:pt x="141" y="74"/>
                  <a:pt x="141" y="74"/>
                </a:cubicBezTo>
                <a:cubicBezTo>
                  <a:pt x="140" y="74"/>
                  <a:pt x="139" y="71"/>
                  <a:pt x="139" y="71"/>
                </a:cubicBezTo>
                <a:cubicBezTo>
                  <a:pt x="139" y="70"/>
                  <a:pt x="139" y="70"/>
                  <a:pt x="139" y="70"/>
                </a:cubicBezTo>
                <a:cubicBezTo>
                  <a:pt x="139" y="70"/>
                  <a:pt x="140" y="70"/>
                  <a:pt x="140" y="70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40" y="69"/>
                  <a:pt x="141" y="69"/>
                  <a:pt x="141" y="69"/>
                </a:cubicBezTo>
                <a:cubicBezTo>
                  <a:pt x="142" y="68"/>
                  <a:pt x="143" y="67"/>
                  <a:pt x="144" y="68"/>
                </a:cubicBezTo>
                <a:cubicBezTo>
                  <a:pt x="145" y="68"/>
                  <a:pt x="146" y="68"/>
                  <a:pt x="146" y="68"/>
                </a:cubicBezTo>
                <a:cubicBezTo>
                  <a:pt x="147" y="69"/>
                  <a:pt x="147" y="69"/>
                  <a:pt x="147" y="70"/>
                </a:cubicBezTo>
                <a:cubicBezTo>
                  <a:pt x="148" y="70"/>
                  <a:pt x="148" y="70"/>
                  <a:pt x="149" y="71"/>
                </a:cubicBezTo>
                <a:cubicBezTo>
                  <a:pt x="149" y="71"/>
                  <a:pt x="150" y="71"/>
                  <a:pt x="149" y="71"/>
                </a:cubicBezTo>
                <a:cubicBezTo>
                  <a:pt x="149" y="71"/>
                  <a:pt x="150" y="71"/>
                  <a:pt x="150" y="71"/>
                </a:cubicBezTo>
                <a:cubicBezTo>
                  <a:pt x="150" y="71"/>
                  <a:pt x="150" y="71"/>
                  <a:pt x="150" y="72"/>
                </a:cubicBezTo>
                <a:cubicBezTo>
                  <a:pt x="150" y="72"/>
                  <a:pt x="150" y="72"/>
                  <a:pt x="151" y="72"/>
                </a:cubicBezTo>
                <a:cubicBezTo>
                  <a:pt x="151" y="72"/>
                  <a:pt x="152" y="72"/>
                  <a:pt x="152" y="72"/>
                </a:cubicBezTo>
                <a:cubicBezTo>
                  <a:pt x="152" y="73"/>
                  <a:pt x="153" y="73"/>
                  <a:pt x="153" y="73"/>
                </a:cubicBezTo>
                <a:cubicBezTo>
                  <a:pt x="153" y="73"/>
                  <a:pt x="154" y="73"/>
                  <a:pt x="154" y="74"/>
                </a:cubicBezTo>
                <a:cubicBezTo>
                  <a:pt x="154" y="74"/>
                  <a:pt x="154" y="74"/>
                  <a:pt x="154" y="74"/>
                </a:cubicBezTo>
                <a:cubicBezTo>
                  <a:pt x="155" y="74"/>
                  <a:pt x="155" y="74"/>
                  <a:pt x="155" y="74"/>
                </a:cubicBezTo>
                <a:cubicBezTo>
                  <a:pt x="155" y="74"/>
                  <a:pt x="156" y="74"/>
                  <a:pt x="156" y="74"/>
                </a:cubicBezTo>
                <a:cubicBezTo>
                  <a:pt x="156" y="73"/>
                  <a:pt x="156" y="71"/>
                  <a:pt x="155" y="71"/>
                </a:cubicBezTo>
                <a:cubicBezTo>
                  <a:pt x="155" y="71"/>
                  <a:pt x="155" y="71"/>
                  <a:pt x="155" y="70"/>
                </a:cubicBezTo>
                <a:cubicBezTo>
                  <a:pt x="155" y="70"/>
                  <a:pt x="154" y="70"/>
                  <a:pt x="154" y="69"/>
                </a:cubicBezTo>
                <a:cubicBezTo>
                  <a:pt x="152" y="69"/>
                  <a:pt x="152" y="69"/>
                  <a:pt x="152" y="68"/>
                </a:cubicBezTo>
                <a:cubicBezTo>
                  <a:pt x="153" y="68"/>
                  <a:pt x="152" y="68"/>
                  <a:pt x="152" y="68"/>
                </a:cubicBezTo>
                <a:cubicBezTo>
                  <a:pt x="151" y="68"/>
                  <a:pt x="151" y="68"/>
                  <a:pt x="151" y="67"/>
                </a:cubicBezTo>
                <a:cubicBezTo>
                  <a:pt x="151" y="67"/>
                  <a:pt x="151" y="67"/>
                  <a:pt x="150" y="67"/>
                </a:cubicBezTo>
                <a:cubicBezTo>
                  <a:pt x="150" y="67"/>
                  <a:pt x="150" y="67"/>
                  <a:pt x="150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49" y="66"/>
                  <a:pt x="149" y="65"/>
                  <a:pt x="149" y="65"/>
                </a:cubicBezTo>
                <a:cubicBezTo>
                  <a:pt x="149" y="65"/>
                  <a:pt x="148" y="65"/>
                  <a:pt x="148" y="65"/>
                </a:cubicBezTo>
                <a:cubicBezTo>
                  <a:pt x="148" y="65"/>
                  <a:pt x="147" y="65"/>
                  <a:pt x="147" y="64"/>
                </a:cubicBezTo>
                <a:cubicBezTo>
                  <a:pt x="147" y="64"/>
                  <a:pt x="147" y="64"/>
                  <a:pt x="146" y="63"/>
                </a:cubicBezTo>
                <a:cubicBezTo>
                  <a:pt x="146" y="63"/>
                  <a:pt x="146" y="62"/>
                  <a:pt x="146" y="61"/>
                </a:cubicBezTo>
                <a:cubicBezTo>
                  <a:pt x="146" y="61"/>
                  <a:pt x="146" y="61"/>
                  <a:pt x="147" y="61"/>
                </a:cubicBezTo>
                <a:cubicBezTo>
                  <a:pt x="147" y="61"/>
                  <a:pt x="147" y="61"/>
                  <a:pt x="147" y="60"/>
                </a:cubicBezTo>
                <a:cubicBezTo>
                  <a:pt x="147" y="59"/>
                  <a:pt x="151" y="58"/>
                  <a:pt x="153" y="59"/>
                </a:cubicBezTo>
                <a:cubicBezTo>
                  <a:pt x="154" y="59"/>
                  <a:pt x="155" y="60"/>
                  <a:pt x="155" y="60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55" y="61"/>
                  <a:pt x="156" y="61"/>
                  <a:pt x="156" y="62"/>
                </a:cubicBezTo>
                <a:cubicBezTo>
                  <a:pt x="157" y="63"/>
                  <a:pt x="159" y="64"/>
                  <a:pt x="159" y="64"/>
                </a:cubicBezTo>
                <a:cubicBezTo>
                  <a:pt x="159" y="64"/>
                  <a:pt x="160" y="64"/>
                  <a:pt x="160" y="64"/>
                </a:cubicBezTo>
                <a:cubicBezTo>
                  <a:pt x="160" y="64"/>
                  <a:pt x="160" y="64"/>
                  <a:pt x="161" y="64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4" y="62"/>
                  <a:pt x="164" y="62"/>
                  <a:pt x="164" y="61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4" y="60"/>
                  <a:pt x="163" y="59"/>
                  <a:pt x="163" y="59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59" y="57"/>
                  <a:pt x="157" y="55"/>
                  <a:pt x="156" y="54"/>
                </a:cubicBezTo>
                <a:cubicBezTo>
                  <a:pt x="155" y="54"/>
                  <a:pt x="155" y="53"/>
                  <a:pt x="154" y="52"/>
                </a:cubicBezTo>
                <a:cubicBezTo>
                  <a:pt x="154" y="51"/>
                  <a:pt x="154" y="51"/>
                  <a:pt x="155" y="49"/>
                </a:cubicBezTo>
                <a:cubicBezTo>
                  <a:pt x="155" y="48"/>
                  <a:pt x="156" y="48"/>
                  <a:pt x="157" y="48"/>
                </a:cubicBezTo>
                <a:cubicBezTo>
                  <a:pt x="158" y="47"/>
                  <a:pt x="158" y="47"/>
                  <a:pt x="158" y="47"/>
                </a:cubicBezTo>
                <a:cubicBezTo>
                  <a:pt x="159" y="47"/>
                  <a:pt x="159" y="47"/>
                  <a:pt x="159" y="47"/>
                </a:cubicBezTo>
                <a:cubicBezTo>
                  <a:pt x="160" y="47"/>
                  <a:pt x="160" y="47"/>
                  <a:pt x="160" y="47"/>
                </a:cubicBezTo>
                <a:cubicBezTo>
                  <a:pt x="161" y="47"/>
                  <a:pt x="161" y="47"/>
                  <a:pt x="161" y="48"/>
                </a:cubicBezTo>
                <a:cubicBezTo>
                  <a:pt x="161" y="48"/>
                  <a:pt x="161" y="48"/>
                  <a:pt x="162" y="48"/>
                </a:cubicBezTo>
                <a:cubicBezTo>
                  <a:pt x="162" y="48"/>
                  <a:pt x="162" y="49"/>
                  <a:pt x="162" y="49"/>
                </a:cubicBezTo>
                <a:cubicBezTo>
                  <a:pt x="162" y="49"/>
                  <a:pt x="162" y="49"/>
                  <a:pt x="163" y="50"/>
                </a:cubicBezTo>
                <a:cubicBezTo>
                  <a:pt x="163" y="50"/>
                  <a:pt x="164" y="51"/>
                  <a:pt x="165" y="53"/>
                </a:cubicBezTo>
                <a:cubicBezTo>
                  <a:pt x="165" y="53"/>
                  <a:pt x="166" y="54"/>
                  <a:pt x="166" y="54"/>
                </a:cubicBezTo>
                <a:cubicBezTo>
                  <a:pt x="167" y="55"/>
                  <a:pt x="168" y="53"/>
                  <a:pt x="169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48"/>
                  <a:pt x="167" y="47"/>
                  <a:pt x="166" y="46"/>
                </a:cubicBezTo>
                <a:cubicBezTo>
                  <a:pt x="166" y="46"/>
                  <a:pt x="166" y="46"/>
                  <a:pt x="165" y="45"/>
                </a:cubicBezTo>
                <a:cubicBezTo>
                  <a:pt x="165" y="45"/>
                  <a:pt x="165" y="45"/>
                  <a:pt x="165" y="45"/>
                </a:cubicBezTo>
                <a:cubicBezTo>
                  <a:pt x="163" y="44"/>
                  <a:pt x="163" y="39"/>
                  <a:pt x="165" y="38"/>
                </a:cubicBezTo>
                <a:cubicBezTo>
                  <a:pt x="166" y="37"/>
                  <a:pt x="167" y="36"/>
                  <a:pt x="168" y="36"/>
                </a:cubicBezTo>
                <a:cubicBezTo>
                  <a:pt x="168" y="37"/>
                  <a:pt x="169" y="37"/>
                  <a:pt x="169" y="37"/>
                </a:cubicBezTo>
                <a:cubicBezTo>
                  <a:pt x="169" y="37"/>
                  <a:pt x="170" y="37"/>
                  <a:pt x="170" y="38"/>
                </a:cubicBezTo>
                <a:cubicBezTo>
                  <a:pt x="171" y="38"/>
                  <a:pt x="171" y="38"/>
                  <a:pt x="171" y="39"/>
                </a:cubicBezTo>
                <a:cubicBezTo>
                  <a:pt x="171" y="39"/>
                  <a:pt x="172" y="39"/>
                  <a:pt x="172" y="39"/>
                </a:cubicBezTo>
                <a:cubicBezTo>
                  <a:pt x="172" y="39"/>
                  <a:pt x="172" y="39"/>
                  <a:pt x="172" y="39"/>
                </a:cubicBezTo>
                <a:cubicBezTo>
                  <a:pt x="172" y="40"/>
                  <a:pt x="172" y="40"/>
                  <a:pt x="172" y="40"/>
                </a:cubicBezTo>
                <a:cubicBezTo>
                  <a:pt x="173" y="40"/>
                  <a:pt x="173" y="40"/>
                  <a:pt x="174" y="43"/>
                </a:cubicBezTo>
                <a:cubicBezTo>
                  <a:pt x="174" y="44"/>
                  <a:pt x="174" y="44"/>
                  <a:pt x="174" y="4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5" y="45"/>
                  <a:pt x="175" y="44"/>
                  <a:pt x="176" y="44"/>
                </a:cubicBezTo>
                <a:cubicBezTo>
                  <a:pt x="176" y="43"/>
                  <a:pt x="177" y="42"/>
                  <a:pt x="177" y="42"/>
                </a:cubicBezTo>
                <a:cubicBezTo>
                  <a:pt x="178" y="41"/>
                  <a:pt x="178" y="41"/>
                  <a:pt x="176" y="40"/>
                </a:cubicBezTo>
                <a:cubicBezTo>
                  <a:pt x="175" y="40"/>
                  <a:pt x="174" y="40"/>
                  <a:pt x="174" y="39"/>
                </a:cubicBezTo>
                <a:cubicBezTo>
                  <a:pt x="174" y="39"/>
                  <a:pt x="174" y="39"/>
                  <a:pt x="174" y="39"/>
                </a:cubicBezTo>
                <a:cubicBezTo>
                  <a:pt x="173" y="39"/>
                  <a:pt x="173" y="39"/>
                  <a:pt x="173" y="38"/>
                </a:cubicBezTo>
                <a:cubicBezTo>
                  <a:pt x="172" y="38"/>
                  <a:pt x="172" y="37"/>
                  <a:pt x="172" y="37"/>
                </a:cubicBezTo>
                <a:cubicBezTo>
                  <a:pt x="171" y="36"/>
                  <a:pt x="169" y="34"/>
                  <a:pt x="170" y="33"/>
                </a:cubicBezTo>
                <a:cubicBezTo>
                  <a:pt x="170" y="33"/>
                  <a:pt x="169" y="32"/>
                  <a:pt x="169" y="32"/>
                </a:cubicBezTo>
                <a:cubicBezTo>
                  <a:pt x="169" y="32"/>
                  <a:pt x="169" y="32"/>
                  <a:pt x="169" y="31"/>
                </a:cubicBezTo>
                <a:cubicBezTo>
                  <a:pt x="169" y="30"/>
                  <a:pt x="169" y="29"/>
                  <a:pt x="169" y="29"/>
                </a:cubicBezTo>
                <a:cubicBezTo>
                  <a:pt x="169" y="29"/>
                  <a:pt x="168" y="29"/>
                  <a:pt x="168" y="28"/>
                </a:cubicBezTo>
                <a:cubicBezTo>
                  <a:pt x="168" y="28"/>
                  <a:pt x="166" y="26"/>
                  <a:pt x="165" y="25"/>
                </a:cubicBezTo>
                <a:cubicBezTo>
                  <a:pt x="163" y="24"/>
                  <a:pt x="162" y="23"/>
                  <a:pt x="162" y="23"/>
                </a:cubicBezTo>
                <a:cubicBezTo>
                  <a:pt x="162" y="23"/>
                  <a:pt x="161" y="22"/>
                  <a:pt x="160" y="22"/>
                </a:cubicBezTo>
                <a:cubicBezTo>
                  <a:pt x="159" y="21"/>
                  <a:pt x="159" y="20"/>
                  <a:pt x="158" y="20"/>
                </a:cubicBezTo>
                <a:cubicBezTo>
                  <a:pt x="158" y="20"/>
                  <a:pt x="158" y="20"/>
                  <a:pt x="157" y="20"/>
                </a:cubicBezTo>
                <a:cubicBezTo>
                  <a:pt x="156" y="19"/>
                  <a:pt x="154" y="18"/>
                  <a:pt x="154" y="17"/>
                </a:cubicBezTo>
                <a:cubicBezTo>
                  <a:pt x="154" y="17"/>
                  <a:pt x="152" y="16"/>
                  <a:pt x="151" y="16"/>
                </a:cubicBezTo>
                <a:cubicBezTo>
                  <a:pt x="149" y="15"/>
                  <a:pt x="148" y="15"/>
                  <a:pt x="148" y="14"/>
                </a:cubicBezTo>
                <a:cubicBezTo>
                  <a:pt x="148" y="14"/>
                  <a:pt x="147" y="14"/>
                  <a:pt x="147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3"/>
                  <a:pt x="142" y="12"/>
                  <a:pt x="142" y="12"/>
                </a:cubicBezTo>
                <a:cubicBezTo>
                  <a:pt x="142" y="12"/>
                  <a:pt x="139" y="12"/>
                  <a:pt x="136" y="11"/>
                </a:cubicBezTo>
                <a:cubicBezTo>
                  <a:pt x="135" y="10"/>
                  <a:pt x="134" y="10"/>
                  <a:pt x="134" y="10"/>
                </a:cubicBezTo>
                <a:cubicBezTo>
                  <a:pt x="132" y="10"/>
                  <a:pt x="130" y="10"/>
                  <a:pt x="129" y="10"/>
                </a:cubicBezTo>
                <a:cubicBezTo>
                  <a:pt x="129" y="9"/>
                  <a:pt x="129" y="9"/>
                  <a:pt x="129" y="10"/>
                </a:cubicBezTo>
                <a:cubicBezTo>
                  <a:pt x="129" y="10"/>
                  <a:pt x="128" y="10"/>
                  <a:pt x="127" y="10"/>
                </a:cubicBezTo>
                <a:cubicBezTo>
                  <a:pt x="127" y="9"/>
                  <a:pt x="126" y="9"/>
                  <a:pt x="126" y="9"/>
                </a:cubicBezTo>
                <a:cubicBezTo>
                  <a:pt x="125" y="10"/>
                  <a:pt x="124" y="10"/>
                  <a:pt x="124" y="10"/>
                </a:cubicBezTo>
                <a:cubicBezTo>
                  <a:pt x="125" y="9"/>
                  <a:pt x="123" y="9"/>
                  <a:pt x="122" y="9"/>
                </a:cubicBezTo>
                <a:cubicBezTo>
                  <a:pt x="121" y="10"/>
                  <a:pt x="121" y="10"/>
                  <a:pt x="120" y="10"/>
                </a:cubicBezTo>
                <a:cubicBezTo>
                  <a:pt x="120" y="9"/>
                  <a:pt x="120" y="9"/>
                  <a:pt x="119" y="10"/>
                </a:cubicBezTo>
                <a:cubicBezTo>
                  <a:pt x="119" y="10"/>
                  <a:pt x="116" y="10"/>
                  <a:pt x="115" y="10"/>
                </a:cubicBezTo>
                <a:cubicBezTo>
                  <a:pt x="115" y="10"/>
                  <a:pt x="114" y="10"/>
                  <a:pt x="114" y="10"/>
                </a:cubicBezTo>
                <a:cubicBezTo>
                  <a:pt x="114" y="11"/>
                  <a:pt x="113" y="11"/>
                  <a:pt x="113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2" y="11"/>
                  <a:pt x="111" y="11"/>
                  <a:pt x="111" y="10"/>
                </a:cubicBezTo>
                <a:cubicBezTo>
                  <a:pt x="111" y="10"/>
                  <a:pt x="111" y="10"/>
                  <a:pt x="111" y="11"/>
                </a:cubicBezTo>
                <a:cubicBezTo>
                  <a:pt x="111" y="11"/>
                  <a:pt x="111" y="11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1"/>
                  <a:pt x="109" y="11"/>
                  <a:pt x="108" y="11"/>
                </a:cubicBezTo>
                <a:cubicBezTo>
                  <a:pt x="107" y="11"/>
                  <a:pt x="106" y="11"/>
                  <a:pt x="106" y="11"/>
                </a:cubicBezTo>
                <a:cubicBezTo>
                  <a:pt x="106" y="11"/>
                  <a:pt x="105" y="11"/>
                  <a:pt x="104" y="11"/>
                </a:cubicBezTo>
                <a:cubicBezTo>
                  <a:pt x="103" y="11"/>
                  <a:pt x="102" y="11"/>
                  <a:pt x="103" y="11"/>
                </a:cubicBezTo>
                <a:cubicBezTo>
                  <a:pt x="103" y="11"/>
                  <a:pt x="103" y="12"/>
                  <a:pt x="102" y="11"/>
                </a:cubicBezTo>
                <a:cubicBezTo>
                  <a:pt x="102" y="11"/>
                  <a:pt x="100" y="11"/>
                  <a:pt x="100" y="12"/>
                </a:cubicBezTo>
                <a:cubicBezTo>
                  <a:pt x="100" y="12"/>
                  <a:pt x="99" y="12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7" y="12"/>
                  <a:pt x="96" y="12"/>
                  <a:pt x="96" y="11"/>
                </a:cubicBezTo>
                <a:cubicBezTo>
                  <a:pt x="96" y="11"/>
                  <a:pt x="96" y="11"/>
                  <a:pt x="95" y="11"/>
                </a:cubicBezTo>
                <a:cubicBezTo>
                  <a:pt x="95" y="12"/>
                  <a:pt x="95" y="12"/>
                  <a:pt x="95" y="11"/>
                </a:cubicBezTo>
                <a:cubicBezTo>
                  <a:pt x="95" y="11"/>
                  <a:pt x="95" y="11"/>
                  <a:pt x="94" y="11"/>
                </a:cubicBezTo>
                <a:cubicBezTo>
                  <a:pt x="94" y="11"/>
                  <a:pt x="94" y="11"/>
                  <a:pt x="93" y="11"/>
                </a:cubicBezTo>
                <a:cubicBezTo>
                  <a:pt x="93" y="11"/>
                  <a:pt x="92" y="11"/>
                  <a:pt x="92" y="11"/>
                </a:cubicBezTo>
                <a:cubicBezTo>
                  <a:pt x="92" y="11"/>
                  <a:pt x="91" y="11"/>
                  <a:pt x="91" y="11"/>
                </a:cubicBezTo>
                <a:cubicBezTo>
                  <a:pt x="91" y="10"/>
                  <a:pt x="89" y="10"/>
                  <a:pt x="90" y="10"/>
                </a:cubicBezTo>
                <a:cubicBezTo>
                  <a:pt x="90" y="10"/>
                  <a:pt x="87" y="10"/>
                  <a:pt x="84" y="9"/>
                </a:cubicBezTo>
                <a:cubicBezTo>
                  <a:pt x="84" y="8"/>
                  <a:pt x="83" y="8"/>
                  <a:pt x="83" y="8"/>
                </a:cubicBezTo>
                <a:cubicBezTo>
                  <a:pt x="83" y="9"/>
                  <a:pt x="83" y="9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1" y="8"/>
                  <a:pt x="81" y="8"/>
                  <a:pt x="79" y="7"/>
                </a:cubicBezTo>
                <a:cubicBezTo>
                  <a:pt x="79" y="7"/>
                  <a:pt x="78" y="7"/>
                  <a:pt x="78" y="7"/>
                </a:cubicBezTo>
                <a:cubicBezTo>
                  <a:pt x="78" y="7"/>
                  <a:pt x="77" y="6"/>
                  <a:pt x="76" y="6"/>
                </a:cubicBezTo>
                <a:cubicBezTo>
                  <a:pt x="76" y="5"/>
                  <a:pt x="75" y="5"/>
                  <a:pt x="75" y="6"/>
                </a:cubicBezTo>
                <a:cubicBezTo>
                  <a:pt x="74" y="6"/>
                  <a:pt x="73" y="7"/>
                  <a:pt x="73" y="7"/>
                </a:cubicBezTo>
                <a:cubicBezTo>
                  <a:pt x="73" y="8"/>
                  <a:pt x="73" y="8"/>
                  <a:pt x="71" y="10"/>
                </a:cubicBezTo>
                <a:cubicBezTo>
                  <a:pt x="70" y="10"/>
                  <a:pt x="70" y="11"/>
                  <a:pt x="70" y="11"/>
                </a:cubicBezTo>
                <a:cubicBezTo>
                  <a:pt x="70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4"/>
                </a:cubicBezTo>
                <a:cubicBezTo>
                  <a:pt x="68" y="14"/>
                  <a:pt x="68" y="14"/>
                  <a:pt x="67" y="14"/>
                </a:cubicBezTo>
                <a:cubicBezTo>
                  <a:pt x="67" y="14"/>
                  <a:pt x="67" y="14"/>
                  <a:pt x="67" y="15"/>
                </a:cubicBezTo>
                <a:cubicBezTo>
                  <a:pt x="67" y="15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5" y="17"/>
                  <a:pt x="65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8"/>
                  <a:pt x="64" y="19"/>
                  <a:pt x="63" y="19"/>
                </a:cubicBezTo>
                <a:cubicBezTo>
                  <a:pt x="63" y="19"/>
                  <a:pt x="63" y="20"/>
                  <a:pt x="62" y="21"/>
                </a:cubicBezTo>
                <a:cubicBezTo>
                  <a:pt x="62" y="22"/>
                  <a:pt x="62" y="22"/>
                  <a:pt x="61" y="22"/>
                </a:cubicBezTo>
                <a:cubicBezTo>
                  <a:pt x="61" y="22"/>
                  <a:pt x="61" y="22"/>
                  <a:pt x="61" y="23"/>
                </a:cubicBezTo>
                <a:cubicBezTo>
                  <a:pt x="60" y="23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cubicBezTo>
                  <a:pt x="56" y="29"/>
                  <a:pt x="55" y="30"/>
                  <a:pt x="55" y="31"/>
                </a:cubicBezTo>
                <a:cubicBezTo>
                  <a:pt x="53" y="32"/>
                  <a:pt x="53" y="32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2" y="33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5"/>
                  <a:pt x="46" y="40"/>
                  <a:pt x="46" y="42"/>
                </a:cubicBezTo>
                <a:cubicBezTo>
                  <a:pt x="45" y="42"/>
                  <a:pt x="45" y="43"/>
                  <a:pt x="44" y="43"/>
                </a:cubicBezTo>
                <a:cubicBezTo>
                  <a:pt x="44" y="43"/>
                  <a:pt x="42" y="45"/>
                  <a:pt x="42" y="46"/>
                </a:cubicBezTo>
                <a:cubicBezTo>
                  <a:pt x="42" y="46"/>
                  <a:pt x="41" y="46"/>
                  <a:pt x="41" y="47"/>
                </a:cubicBezTo>
                <a:cubicBezTo>
                  <a:pt x="41" y="47"/>
                  <a:pt x="40" y="48"/>
                  <a:pt x="40" y="48"/>
                </a:cubicBezTo>
                <a:cubicBezTo>
                  <a:pt x="39" y="48"/>
                  <a:pt x="39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7" y="50"/>
                  <a:pt x="37" y="51"/>
                </a:cubicBezTo>
                <a:cubicBezTo>
                  <a:pt x="37" y="51"/>
                  <a:pt x="36" y="52"/>
                  <a:pt x="36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4" y="53"/>
                  <a:pt x="34" y="54"/>
                </a:cubicBezTo>
                <a:cubicBezTo>
                  <a:pt x="33" y="54"/>
                  <a:pt x="32" y="55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7"/>
                  <a:pt x="31" y="57"/>
                </a:cubicBezTo>
                <a:cubicBezTo>
                  <a:pt x="31" y="57"/>
                  <a:pt x="31" y="58"/>
                  <a:pt x="30" y="58"/>
                </a:cubicBezTo>
                <a:cubicBezTo>
                  <a:pt x="30" y="59"/>
                  <a:pt x="29" y="59"/>
                  <a:pt x="29" y="60"/>
                </a:cubicBezTo>
                <a:cubicBezTo>
                  <a:pt x="28" y="61"/>
                  <a:pt x="26" y="63"/>
                  <a:pt x="25" y="64"/>
                </a:cubicBezTo>
                <a:cubicBezTo>
                  <a:pt x="24" y="64"/>
                  <a:pt x="23" y="65"/>
                  <a:pt x="23" y="67"/>
                </a:cubicBezTo>
                <a:cubicBezTo>
                  <a:pt x="23" y="67"/>
                  <a:pt x="22" y="68"/>
                  <a:pt x="21" y="69"/>
                </a:cubicBezTo>
                <a:cubicBezTo>
                  <a:pt x="20" y="70"/>
                  <a:pt x="18" y="72"/>
                  <a:pt x="16" y="73"/>
                </a:cubicBezTo>
                <a:cubicBezTo>
                  <a:pt x="15" y="75"/>
                  <a:pt x="13" y="76"/>
                  <a:pt x="13" y="77"/>
                </a:cubicBezTo>
                <a:cubicBezTo>
                  <a:pt x="12" y="78"/>
                  <a:pt x="11" y="79"/>
                  <a:pt x="11" y="80"/>
                </a:cubicBezTo>
                <a:cubicBezTo>
                  <a:pt x="10" y="80"/>
                  <a:pt x="9" y="81"/>
                  <a:pt x="9" y="82"/>
                </a:cubicBezTo>
                <a:cubicBezTo>
                  <a:pt x="8" y="83"/>
                  <a:pt x="7" y="84"/>
                  <a:pt x="6" y="84"/>
                </a:cubicBezTo>
                <a:cubicBezTo>
                  <a:pt x="5" y="85"/>
                  <a:pt x="5" y="85"/>
                  <a:pt x="5" y="85"/>
                </a:cubicBezTo>
                <a:cubicBezTo>
                  <a:pt x="7" y="87"/>
                  <a:pt x="7" y="87"/>
                  <a:pt x="7" y="87"/>
                </a:cubicBezTo>
                <a:cubicBezTo>
                  <a:pt x="8" y="87"/>
                  <a:pt x="9" y="88"/>
                  <a:pt x="9" y="89"/>
                </a:cubicBezTo>
                <a:cubicBezTo>
                  <a:pt x="10" y="89"/>
                  <a:pt x="14" y="91"/>
                  <a:pt x="16" y="91"/>
                </a:cubicBezTo>
                <a:close/>
                <a:moveTo>
                  <a:pt x="33" y="78"/>
                </a:moveTo>
                <a:cubicBezTo>
                  <a:pt x="32" y="77"/>
                  <a:pt x="32" y="75"/>
                  <a:pt x="32" y="74"/>
                </a:cubicBezTo>
                <a:cubicBezTo>
                  <a:pt x="32" y="73"/>
                  <a:pt x="32" y="72"/>
                  <a:pt x="34" y="71"/>
                </a:cubicBezTo>
                <a:cubicBezTo>
                  <a:pt x="34" y="71"/>
                  <a:pt x="34" y="70"/>
                  <a:pt x="34" y="70"/>
                </a:cubicBezTo>
                <a:cubicBezTo>
                  <a:pt x="34" y="70"/>
                  <a:pt x="35" y="69"/>
                  <a:pt x="35" y="69"/>
                </a:cubicBezTo>
                <a:cubicBezTo>
                  <a:pt x="35" y="69"/>
                  <a:pt x="35" y="69"/>
                  <a:pt x="35" y="68"/>
                </a:cubicBezTo>
                <a:cubicBezTo>
                  <a:pt x="35" y="68"/>
                  <a:pt x="35" y="67"/>
                  <a:pt x="36" y="68"/>
                </a:cubicBezTo>
                <a:cubicBezTo>
                  <a:pt x="36" y="68"/>
                  <a:pt x="36" y="68"/>
                  <a:pt x="36" y="71"/>
                </a:cubicBezTo>
                <a:cubicBezTo>
                  <a:pt x="36" y="71"/>
                  <a:pt x="36" y="71"/>
                  <a:pt x="37" y="72"/>
                </a:cubicBezTo>
                <a:cubicBezTo>
                  <a:pt x="38" y="72"/>
                  <a:pt x="38" y="72"/>
                  <a:pt x="41" y="71"/>
                </a:cubicBezTo>
                <a:cubicBezTo>
                  <a:pt x="42" y="71"/>
                  <a:pt x="42" y="71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4"/>
                  <a:pt x="46" y="74"/>
                  <a:pt x="46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3" y="72"/>
                  <a:pt x="56" y="70"/>
                </a:cubicBezTo>
                <a:cubicBezTo>
                  <a:pt x="57" y="69"/>
                  <a:pt x="58" y="69"/>
                  <a:pt x="58" y="69"/>
                </a:cubicBezTo>
                <a:cubicBezTo>
                  <a:pt x="58" y="69"/>
                  <a:pt x="58" y="70"/>
                  <a:pt x="58" y="71"/>
                </a:cubicBezTo>
                <a:cubicBezTo>
                  <a:pt x="58" y="72"/>
                  <a:pt x="58" y="72"/>
                  <a:pt x="58" y="73"/>
                </a:cubicBezTo>
                <a:cubicBezTo>
                  <a:pt x="59" y="73"/>
                  <a:pt x="59" y="73"/>
                  <a:pt x="60" y="73"/>
                </a:cubicBezTo>
                <a:cubicBezTo>
                  <a:pt x="60" y="73"/>
                  <a:pt x="62" y="72"/>
                  <a:pt x="63" y="71"/>
                </a:cubicBezTo>
                <a:cubicBezTo>
                  <a:pt x="65" y="69"/>
                  <a:pt x="65" y="69"/>
                  <a:pt x="65" y="69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71"/>
                  <a:pt x="66" y="71"/>
                  <a:pt x="67" y="71"/>
                </a:cubicBezTo>
                <a:cubicBezTo>
                  <a:pt x="67" y="72"/>
                  <a:pt x="70" y="71"/>
                  <a:pt x="71" y="70"/>
                </a:cubicBezTo>
                <a:cubicBezTo>
                  <a:pt x="72" y="69"/>
                  <a:pt x="72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8"/>
                  <a:pt x="75" y="68"/>
                  <a:pt x="76" y="68"/>
                </a:cubicBezTo>
                <a:cubicBezTo>
                  <a:pt x="76" y="68"/>
                  <a:pt x="77" y="68"/>
                  <a:pt x="79" y="67"/>
                </a:cubicBezTo>
                <a:cubicBezTo>
                  <a:pt x="80" y="66"/>
                  <a:pt x="81" y="66"/>
                  <a:pt x="82" y="66"/>
                </a:cubicBezTo>
                <a:cubicBezTo>
                  <a:pt x="82" y="66"/>
                  <a:pt x="82" y="67"/>
                  <a:pt x="82" y="67"/>
                </a:cubicBezTo>
                <a:cubicBezTo>
                  <a:pt x="82" y="68"/>
                  <a:pt x="82" y="68"/>
                  <a:pt x="83" y="68"/>
                </a:cubicBezTo>
                <a:cubicBezTo>
                  <a:pt x="84" y="69"/>
                  <a:pt x="86" y="68"/>
                  <a:pt x="88" y="68"/>
                </a:cubicBezTo>
                <a:cubicBezTo>
                  <a:pt x="88" y="67"/>
                  <a:pt x="89" y="67"/>
                  <a:pt x="89" y="67"/>
                </a:cubicBezTo>
                <a:cubicBezTo>
                  <a:pt x="89" y="67"/>
                  <a:pt x="89" y="67"/>
                  <a:pt x="90" y="67"/>
                </a:cubicBezTo>
                <a:cubicBezTo>
                  <a:pt x="91" y="66"/>
                  <a:pt x="92" y="67"/>
                  <a:pt x="92" y="68"/>
                </a:cubicBezTo>
                <a:cubicBezTo>
                  <a:pt x="92" y="69"/>
                  <a:pt x="92" y="69"/>
                  <a:pt x="92" y="69"/>
                </a:cubicBezTo>
                <a:cubicBezTo>
                  <a:pt x="92" y="69"/>
                  <a:pt x="93" y="69"/>
                  <a:pt x="93" y="69"/>
                </a:cubicBezTo>
                <a:cubicBezTo>
                  <a:pt x="93" y="69"/>
                  <a:pt x="93" y="70"/>
                  <a:pt x="93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71"/>
                  <a:pt x="94" y="71"/>
                  <a:pt x="94" y="71"/>
                </a:cubicBezTo>
                <a:cubicBezTo>
                  <a:pt x="94" y="70"/>
                  <a:pt x="95" y="70"/>
                  <a:pt x="95" y="71"/>
                </a:cubicBezTo>
                <a:cubicBezTo>
                  <a:pt x="95" y="71"/>
                  <a:pt x="98" y="71"/>
                  <a:pt x="100" y="71"/>
                </a:cubicBezTo>
                <a:cubicBezTo>
                  <a:pt x="101" y="71"/>
                  <a:pt x="101" y="71"/>
                  <a:pt x="102" y="71"/>
                </a:cubicBezTo>
                <a:cubicBezTo>
                  <a:pt x="102" y="72"/>
                  <a:pt x="102" y="71"/>
                  <a:pt x="103" y="71"/>
                </a:cubicBezTo>
                <a:cubicBezTo>
                  <a:pt x="103" y="70"/>
                  <a:pt x="105" y="70"/>
                  <a:pt x="105" y="71"/>
                </a:cubicBezTo>
                <a:cubicBezTo>
                  <a:pt x="106" y="71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7" y="73"/>
                  <a:pt x="107" y="73"/>
                </a:cubicBezTo>
                <a:cubicBezTo>
                  <a:pt x="107" y="73"/>
                  <a:pt x="107" y="73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8" y="73"/>
                  <a:pt x="109" y="74"/>
                  <a:pt x="109" y="75"/>
                </a:cubicBezTo>
                <a:cubicBezTo>
                  <a:pt x="109" y="75"/>
                  <a:pt x="110" y="75"/>
                  <a:pt x="111" y="76"/>
                </a:cubicBezTo>
                <a:cubicBezTo>
                  <a:pt x="114" y="77"/>
                  <a:pt x="115" y="77"/>
                  <a:pt x="114" y="79"/>
                </a:cubicBezTo>
                <a:cubicBezTo>
                  <a:pt x="114" y="80"/>
                  <a:pt x="114" y="81"/>
                  <a:pt x="113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2" y="80"/>
                  <a:pt x="112" y="80"/>
                  <a:pt x="111" y="80"/>
                </a:cubicBezTo>
                <a:cubicBezTo>
                  <a:pt x="111" y="80"/>
                  <a:pt x="107" y="79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6" y="78"/>
                  <a:pt x="105" y="77"/>
                  <a:pt x="105" y="77"/>
                </a:cubicBezTo>
                <a:cubicBezTo>
                  <a:pt x="104" y="76"/>
                  <a:pt x="103" y="76"/>
                  <a:pt x="103" y="76"/>
                </a:cubicBezTo>
                <a:cubicBezTo>
                  <a:pt x="103" y="76"/>
                  <a:pt x="102" y="76"/>
                  <a:pt x="102" y="76"/>
                </a:cubicBezTo>
                <a:cubicBezTo>
                  <a:pt x="101" y="75"/>
                  <a:pt x="100" y="75"/>
                  <a:pt x="99" y="75"/>
                </a:cubicBezTo>
                <a:cubicBezTo>
                  <a:pt x="99" y="75"/>
                  <a:pt x="98" y="75"/>
                  <a:pt x="98" y="75"/>
                </a:cubicBezTo>
                <a:cubicBezTo>
                  <a:pt x="98" y="75"/>
                  <a:pt x="97" y="75"/>
                  <a:pt x="97" y="75"/>
                </a:cubicBezTo>
                <a:cubicBezTo>
                  <a:pt x="95" y="75"/>
                  <a:pt x="94" y="75"/>
                  <a:pt x="93" y="75"/>
                </a:cubicBezTo>
                <a:cubicBezTo>
                  <a:pt x="93" y="74"/>
                  <a:pt x="92" y="74"/>
                  <a:pt x="92" y="73"/>
                </a:cubicBezTo>
                <a:cubicBezTo>
                  <a:pt x="91" y="73"/>
                  <a:pt x="90" y="72"/>
                  <a:pt x="90" y="71"/>
                </a:cubicBezTo>
                <a:cubicBezTo>
                  <a:pt x="90" y="70"/>
                  <a:pt x="89" y="70"/>
                  <a:pt x="88" y="71"/>
                </a:cubicBezTo>
                <a:cubicBezTo>
                  <a:pt x="88" y="71"/>
                  <a:pt x="88" y="71"/>
                  <a:pt x="87" y="71"/>
                </a:cubicBezTo>
                <a:cubicBezTo>
                  <a:pt x="87" y="71"/>
                  <a:pt x="86" y="71"/>
                  <a:pt x="86" y="71"/>
                </a:cubicBezTo>
                <a:cubicBezTo>
                  <a:pt x="86" y="71"/>
                  <a:pt x="85" y="72"/>
                  <a:pt x="84" y="72"/>
                </a:cubicBezTo>
                <a:cubicBezTo>
                  <a:pt x="84" y="72"/>
                  <a:pt x="83" y="72"/>
                  <a:pt x="83" y="72"/>
                </a:cubicBezTo>
                <a:cubicBezTo>
                  <a:pt x="84" y="72"/>
                  <a:pt x="83" y="72"/>
                  <a:pt x="82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0" y="71"/>
                  <a:pt x="80" y="71"/>
                  <a:pt x="80" y="71"/>
                </a:cubicBezTo>
                <a:cubicBezTo>
                  <a:pt x="79" y="71"/>
                  <a:pt x="79" y="72"/>
                  <a:pt x="79" y="72"/>
                </a:cubicBezTo>
                <a:cubicBezTo>
                  <a:pt x="79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3"/>
                  <a:pt x="78" y="73"/>
                  <a:pt x="77" y="73"/>
                </a:cubicBezTo>
                <a:cubicBezTo>
                  <a:pt x="77" y="73"/>
                  <a:pt x="76" y="73"/>
                  <a:pt x="75" y="72"/>
                </a:cubicBezTo>
                <a:cubicBezTo>
                  <a:pt x="72" y="71"/>
                  <a:pt x="73" y="71"/>
                  <a:pt x="72" y="72"/>
                </a:cubicBezTo>
                <a:cubicBezTo>
                  <a:pt x="72" y="72"/>
                  <a:pt x="72" y="73"/>
                  <a:pt x="71" y="73"/>
                </a:cubicBezTo>
                <a:cubicBezTo>
                  <a:pt x="71" y="73"/>
                  <a:pt x="71" y="73"/>
                  <a:pt x="71" y="74"/>
                </a:cubicBezTo>
                <a:cubicBezTo>
                  <a:pt x="71" y="74"/>
                  <a:pt x="68" y="75"/>
                  <a:pt x="66" y="75"/>
                </a:cubicBezTo>
                <a:cubicBezTo>
                  <a:pt x="65" y="75"/>
                  <a:pt x="64" y="75"/>
                  <a:pt x="64" y="74"/>
                </a:cubicBezTo>
                <a:cubicBezTo>
                  <a:pt x="64" y="74"/>
                  <a:pt x="64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2" y="75"/>
                  <a:pt x="62" y="75"/>
                </a:cubicBezTo>
                <a:cubicBezTo>
                  <a:pt x="62" y="75"/>
                  <a:pt x="61" y="75"/>
                  <a:pt x="61" y="75"/>
                </a:cubicBezTo>
                <a:cubicBezTo>
                  <a:pt x="61" y="76"/>
                  <a:pt x="58" y="77"/>
                  <a:pt x="57" y="77"/>
                </a:cubicBezTo>
                <a:cubicBezTo>
                  <a:pt x="57" y="77"/>
                  <a:pt x="55" y="76"/>
                  <a:pt x="56" y="75"/>
                </a:cubicBezTo>
                <a:cubicBezTo>
                  <a:pt x="56" y="74"/>
                  <a:pt x="54" y="74"/>
                  <a:pt x="52" y="75"/>
                </a:cubicBezTo>
                <a:cubicBezTo>
                  <a:pt x="52" y="76"/>
                  <a:pt x="51" y="76"/>
                  <a:pt x="51" y="76"/>
                </a:cubicBezTo>
                <a:cubicBezTo>
                  <a:pt x="51" y="77"/>
                  <a:pt x="50" y="77"/>
                  <a:pt x="49" y="77"/>
                </a:cubicBezTo>
                <a:cubicBezTo>
                  <a:pt x="48" y="78"/>
                  <a:pt x="45" y="79"/>
                  <a:pt x="44" y="78"/>
                </a:cubicBezTo>
                <a:cubicBezTo>
                  <a:pt x="44" y="78"/>
                  <a:pt x="44" y="78"/>
                  <a:pt x="44" y="77"/>
                </a:cubicBezTo>
                <a:cubicBezTo>
                  <a:pt x="43" y="76"/>
                  <a:pt x="42" y="75"/>
                  <a:pt x="42" y="76"/>
                </a:cubicBezTo>
                <a:cubicBezTo>
                  <a:pt x="42" y="77"/>
                  <a:pt x="34" y="80"/>
                  <a:pt x="33" y="80"/>
                </a:cubicBezTo>
                <a:cubicBezTo>
                  <a:pt x="33" y="79"/>
                  <a:pt x="33" y="79"/>
                  <a:pt x="33" y="78"/>
                </a:cubicBezTo>
                <a:close/>
                <a:moveTo>
                  <a:pt x="45" y="64"/>
                </a:moveTo>
                <a:cubicBezTo>
                  <a:pt x="44" y="63"/>
                  <a:pt x="44" y="63"/>
                  <a:pt x="44" y="63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2"/>
                  <a:pt x="43" y="61"/>
                  <a:pt x="43" y="60"/>
                </a:cubicBezTo>
                <a:cubicBezTo>
                  <a:pt x="43" y="58"/>
                  <a:pt x="43" y="57"/>
                  <a:pt x="44" y="57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5"/>
                </a:cubicBezTo>
                <a:cubicBezTo>
                  <a:pt x="44" y="55"/>
                  <a:pt x="45" y="53"/>
                  <a:pt x="46" y="54"/>
                </a:cubicBezTo>
                <a:cubicBezTo>
                  <a:pt x="46" y="54"/>
                  <a:pt x="46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54"/>
                  <a:pt x="48" y="55"/>
                  <a:pt x="48" y="56"/>
                </a:cubicBezTo>
                <a:cubicBezTo>
                  <a:pt x="47" y="58"/>
                  <a:pt x="47" y="59"/>
                  <a:pt x="47" y="59"/>
                </a:cubicBezTo>
                <a:cubicBezTo>
                  <a:pt x="48" y="59"/>
                  <a:pt x="52" y="58"/>
                  <a:pt x="57" y="56"/>
                </a:cubicBezTo>
                <a:cubicBezTo>
                  <a:pt x="59" y="55"/>
                  <a:pt x="59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2" y="57"/>
                  <a:pt x="62" y="56"/>
                </a:cubicBezTo>
                <a:cubicBezTo>
                  <a:pt x="62" y="56"/>
                  <a:pt x="64" y="55"/>
                  <a:pt x="65" y="55"/>
                </a:cubicBezTo>
                <a:cubicBezTo>
                  <a:pt x="65" y="55"/>
                  <a:pt x="66" y="55"/>
                  <a:pt x="66" y="55"/>
                </a:cubicBezTo>
                <a:cubicBezTo>
                  <a:pt x="66" y="54"/>
                  <a:pt x="67" y="54"/>
                  <a:pt x="68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5"/>
                </a:cubicBezTo>
                <a:cubicBezTo>
                  <a:pt x="71" y="55"/>
                  <a:pt x="72" y="56"/>
                  <a:pt x="72" y="56"/>
                </a:cubicBezTo>
                <a:cubicBezTo>
                  <a:pt x="72" y="56"/>
                  <a:pt x="73" y="55"/>
                  <a:pt x="74" y="55"/>
                </a:cubicBezTo>
                <a:cubicBezTo>
                  <a:pt x="76" y="54"/>
                  <a:pt x="77" y="53"/>
                  <a:pt x="78" y="54"/>
                </a:cubicBezTo>
                <a:cubicBezTo>
                  <a:pt x="78" y="54"/>
                  <a:pt x="78" y="54"/>
                  <a:pt x="78" y="55"/>
                </a:cubicBezTo>
                <a:cubicBezTo>
                  <a:pt x="78" y="55"/>
                  <a:pt x="78" y="56"/>
                  <a:pt x="79" y="56"/>
                </a:cubicBezTo>
                <a:cubicBezTo>
                  <a:pt x="79" y="56"/>
                  <a:pt x="82" y="56"/>
                  <a:pt x="82" y="56"/>
                </a:cubicBezTo>
                <a:cubicBezTo>
                  <a:pt x="81" y="56"/>
                  <a:pt x="82" y="55"/>
                  <a:pt x="83" y="55"/>
                </a:cubicBezTo>
                <a:cubicBezTo>
                  <a:pt x="84" y="55"/>
                  <a:pt x="85" y="55"/>
                  <a:pt x="86" y="54"/>
                </a:cubicBezTo>
                <a:cubicBezTo>
                  <a:pt x="88" y="53"/>
                  <a:pt x="88" y="53"/>
                  <a:pt x="88" y="54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6"/>
                  <a:pt x="91" y="56"/>
                  <a:pt x="92" y="55"/>
                </a:cubicBezTo>
                <a:cubicBezTo>
                  <a:pt x="92" y="55"/>
                  <a:pt x="93" y="55"/>
                  <a:pt x="93" y="55"/>
                </a:cubicBezTo>
                <a:cubicBezTo>
                  <a:pt x="94" y="56"/>
                  <a:pt x="96" y="55"/>
                  <a:pt x="96" y="55"/>
                </a:cubicBezTo>
                <a:cubicBezTo>
                  <a:pt x="97" y="54"/>
                  <a:pt x="98" y="54"/>
                  <a:pt x="98" y="54"/>
                </a:cubicBezTo>
                <a:cubicBezTo>
                  <a:pt x="99" y="54"/>
                  <a:pt x="99" y="55"/>
                  <a:pt x="99" y="56"/>
                </a:cubicBezTo>
                <a:cubicBezTo>
                  <a:pt x="100" y="57"/>
                  <a:pt x="102" y="58"/>
                  <a:pt x="102" y="57"/>
                </a:cubicBezTo>
                <a:cubicBezTo>
                  <a:pt x="102" y="57"/>
                  <a:pt x="102" y="57"/>
                  <a:pt x="103" y="57"/>
                </a:cubicBezTo>
                <a:cubicBezTo>
                  <a:pt x="103" y="57"/>
                  <a:pt x="106" y="58"/>
                  <a:pt x="107" y="57"/>
                </a:cubicBezTo>
                <a:cubicBezTo>
                  <a:pt x="107" y="57"/>
                  <a:pt x="107" y="57"/>
                  <a:pt x="108" y="58"/>
                </a:cubicBezTo>
                <a:cubicBezTo>
                  <a:pt x="109" y="59"/>
                  <a:pt x="109" y="59"/>
                  <a:pt x="110" y="59"/>
                </a:cubicBezTo>
                <a:cubicBezTo>
                  <a:pt x="112" y="59"/>
                  <a:pt x="112" y="59"/>
                  <a:pt x="112" y="60"/>
                </a:cubicBezTo>
                <a:cubicBezTo>
                  <a:pt x="113" y="61"/>
                  <a:pt x="114" y="61"/>
                  <a:pt x="114" y="61"/>
                </a:cubicBezTo>
                <a:cubicBezTo>
                  <a:pt x="114" y="61"/>
                  <a:pt x="114" y="61"/>
                  <a:pt x="115" y="61"/>
                </a:cubicBezTo>
                <a:cubicBezTo>
                  <a:pt x="115" y="62"/>
                  <a:pt x="116" y="62"/>
                  <a:pt x="116" y="61"/>
                </a:cubicBezTo>
                <a:cubicBezTo>
                  <a:pt x="116" y="61"/>
                  <a:pt x="117" y="61"/>
                  <a:pt x="117" y="61"/>
                </a:cubicBezTo>
                <a:cubicBezTo>
                  <a:pt x="118" y="62"/>
                  <a:pt x="119" y="63"/>
                  <a:pt x="120" y="64"/>
                </a:cubicBezTo>
                <a:cubicBezTo>
                  <a:pt x="120" y="65"/>
                  <a:pt x="121" y="65"/>
                  <a:pt x="121" y="65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2" y="65"/>
                  <a:pt x="121" y="67"/>
                  <a:pt x="121" y="67"/>
                </a:cubicBezTo>
                <a:cubicBezTo>
                  <a:pt x="121" y="67"/>
                  <a:pt x="120" y="67"/>
                  <a:pt x="120" y="68"/>
                </a:cubicBezTo>
                <a:cubicBezTo>
                  <a:pt x="120" y="68"/>
                  <a:pt x="117" y="68"/>
                  <a:pt x="117" y="68"/>
                </a:cubicBezTo>
                <a:cubicBezTo>
                  <a:pt x="117" y="67"/>
                  <a:pt x="116" y="67"/>
                  <a:pt x="116" y="67"/>
                </a:cubicBezTo>
                <a:cubicBezTo>
                  <a:pt x="115" y="67"/>
                  <a:pt x="115" y="67"/>
                  <a:pt x="115" y="66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3" y="66"/>
                  <a:pt x="112" y="66"/>
                  <a:pt x="113" y="65"/>
                </a:cubicBezTo>
                <a:cubicBezTo>
                  <a:pt x="113" y="65"/>
                  <a:pt x="113" y="65"/>
                  <a:pt x="112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2" y="66"/>
                  <a:pt x="112" y="66"/>
                  <a:pt x="111" y="65"/>
                </a:cubicBezTo>
                <a:cubicBezTo>
                  <a:pt x="111" y="65"/>
                  <a:pt x="110" y="65"/>
                  <a:pt x="109" y="65"/>
                </a:cubicBezTo>
                <a:cubicBezTo>
                  <a:pt x="108" y="65"/>
                  <a:pt x="106" y="64"/>
                  <a:pt x="105" y="63"/>
                </a:cubicBezTo>
                <a:cubicBezTo>
                  <a:pt x="105" y="62"/>
                  <a:pt x="105" y="62"/>
                  <a:pt x="104" y="62"/>
                </a:cubicBezTo>
                <a:cubicBezTo>
                  <a:pt x="104" y="62"/>
                  <a:pt x="104" y="62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61"/>
                  <a:pt x="103" y="61"/>
                  <a:pt x="103" y="61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1" y="62"/>
                  <a:pt x="101" y="62"/>
                </a:cubicBezTo>
                <a:cubicBezTo>
                  <a:pt x="101" y="62"/>
                  <a:pt x="100" y="62"/>
                  <a:pt x="99" y="62"/>
                </a:cubicBezTo>
                <a:cubicBezTo>
                  <a:pt x="98" y="61"/>
                  <a:pt x="97" y="61"/>
                  <a:pt x="97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0"/>
                  <a:pt x="95" y="60"/>
                  <a:pt x="95" y="60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3" y="60"/>
                  <a:pt x="93" y="60"/>
                </a:cubicBezTo>
                <a:cubicBezTo>
                  <a:pt x="93" y="61"/>
                  <a:pt x="92" y="61"/>
                  <a:pt x="92" y="61"/>
                </a:cubicBezTo>
                <a:cubicBezTo>
                  <a:pt x="91" y="62"/>
                  <a:pt x="89" y="62"/>
                  <a:pt x="88" y="60"/>
                </a:cubicBezTo>
                <a:cubicBezTo>
                  <a:pt x="88" y="60"/>
                  <a:pt x="87" y="59"/>
                  <a:pt x="87" y="59"/>
                </a:cubicBezTo>
                <a:cubicBezTo>
                  <a:pt x="86" y="59"/>
                  <a:pt x="83" y="59"/>
                  <a:pt x="82" y="60"/>
                </a:cubicBezTo>
                <a:cubicBezTo>
                  <a:pt x="82" y="60"/>
                  <a:pt x="82" y="61"/>
                  <a:pt x="81" y="61"/>
                </a:cubicBezTo>
                <a:cubicBezTo>
                  <a:pt x="81" y="60"/>
                  <a:pt x="81" y="61"/>
                  <a:pt x="80" y="61"/>
                </a:cubicBezTo>
                <a:cubicBezTo>
                  <a:pt x="79" y="61"/>
                  <a:pt x="78" y="61"/>
                  <a:pt x="78" y="61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59"/>
                  <a:pt x="7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4" y="59"/>
                  <a:pt x="74" y="59"/>
                </a:cubicBezTo>
                <a:cubicBezTo>
                  <a:pt x="74" y="59"/>
                  <a:pt x="73" y="60"/>
                  <a:pt x="73" y="60"/>
                </a:cubicBezTo>
                <a:cubicBezTo>
                  <a:pt x="73" y="59"/>
                  <a:pt x="72" y="60"/>
                  <a:pt x="71" y="60"/>
                </a:cubicBezTo>
                <a:cubicBezTo>
                  <a:pt x="71" y="61"/>
                  <a:pt x="70" y="60"/>
                  <a:pt x="69" y="59"/>
                </a:cubicBezTo>
                <a:cubicBezTo>
                  <a:pt x="69" y="58"/>
                  <a:pt x="68" y="58"/>
                  <a:pt x="67" y="59"/>
                </a:cubicBezTo>
                <a:cubicBezTo>
                  <a:pt x="65" y="60"/>
                  <a:pt x="64" y="61"/>
                  <a:pt x="62" y="62"/>
                </a:cubicBezTo>
                <a:cubicBezTo>
                  <a:pt x="59" y="62"/>
                  <a:pt x="58" y="62"/>
                  <a:pt x="57" y="61"/>
                </a:cubicBezTo>
                <a:cubicBezTo>
                  <a:pt x="57" y="60"/>
                  <a:pt x="57" y="60"/>
                  <a:pt x="55" y="61"/>
                </a:cubicBezTo>
                <a:cubicBezTo>
                  <a:pt x="52" y="63"/>
                  <a:pt x="47" y="65"/>
                  <a:pt x="46" y="64"/>
                </a:cubicBezTo>
                <a:cubicBezTo>
                  <a:pt x="46" y="64"/>
                  <a:pt x="45" y="64"/>
                  <a:pt x="45" y="64"/>
                </a:cubicBezTo>
                <a:close/>
                <a:moveTo>
                  <a:pt x="61" y="41"/>
                </a:moveTo>
                <a:cubicBezTo>
                  <a:pt x="61" y="41"/>
                  <a:pt x="60" y="40"/>
                  <a:pt x="61" y="40"/>
                </a:cubicBezTo>
                <a:cubicBezTo>
                  <a:pt x="61" y="40"/>
                  <a:pt x="61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1" y="39"/>
                  <a:pt x="61" y="38"/>
                  <a:pt x="61" y="37"/>
                </a:cubicBezTo>
                <a:cubicBezTo>
                  <a:pt x="60" y="36"/>
                  <a:pt x="60" y="36"/>
                  <a:pt x="61" y="35"/>
                </a:cubicBezTo>
                <a:cubicBezTo>
                  <a:pt x="61" y="35"/>
                  <a:pt x="61" y="35"/>
                  <a:pt x="60" y="35"/>
                </a:cubicBezTo>
                <a:cubicBezTo>
                  <a:pt x="60" y="35"/>
                  <a:pt x="60" y="34"/>
                  <a:pt x="61" y="33"/>
                </a:cubicBezTo>
                <a:cubicBezTo>
                  <a:pt x="61" y="33"/>
                  <a:pt x="61" y="33"/>
                  <a:pt x="62" y="33"/>
                </a:cubicBezTo>
                <a:cubicBezTo>
                  <a:pt x="63" y="33"/>
                  <a:pt x="63" y="34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6"/>
                  <a:pt x="66" y="36"/>
                  <a:pt x="66" y="36"/>
                </a:cubicBezTo>
                <a:cubicBezTo>
                  <a:pt x="66" y="36"/>
                  <a:pt x="67" y="36"/>
                  <a:pt x="67" y="36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5"/>
                  <a:pt x="68" y="35"/>
                  <a:pt x="68" y="35"/>
                </a:cubicBezTo>
                <a:cubicBezTo>
                  <a:pt x="68" y="35"/>
                  <a:pt x="68" y="34"/>
                  <a:pt x="69" y="34"/>
                </a:cubicBezTo>
                <a:cubicBezTo>
                  <a:pt x="70" y="34"/>
                  <a:pt x="70" y="33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2" y="33"/>
                  <a:pt x="72" y="32"/>
                </a:cubicBezTo>
                <a:cubicBezTo>
                  <a:pt x="73" y="32"/>
                  <a:pt x="74" y="32"/>
                  <a:pt x="74" y="32"/>
                </a:cubicBezTo>
                <a:cubicBezTo>
                  <a:pt x="74" y="33"/>
                  <a:pt x="74" y="33"/>
                  <a:pt x="75" y="33"/>
                </a:cubicBezTo>
                <a:cubicBezTo>
                  <a:pt x="75" y="34"/>
                  <a:pt x="76" y="34"/>
                  <a:pt x="76" y="34"/>
                </a:cubicBezTo>
                <a:cubicBezTo>
                  <a:pt x="77" y="34"/>
                  <a:pt x="78" y="34"/>
                  <a:pt x="78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8" y="35"/>
                  <a:pt x="79" y="35"/>
                  <a:pt x="79" y="35"/>
                </a:cubicBezTo>
                <a:cubicBezTo>
                  <a:pt x="78" y="35"/>
                  <a:pt x="79" y="35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7"/>
                  <a:pt x="80" y="36"/>
                  <a:pt x="80" y="36"/>
                </a:cubicBezTo>
                <a:cubicBezTo>
                  <a:pt x="81" y="35"/>
                  <a:pt x="81" y="35"/>
                  <a:pt x="81" y="34"/>
                </a:cubicBezTo>
                <a:cubicBezTo>
                  <a:pt x="82" y="34"/>
                  <a:pt x="84" y="35"/>
                  <a:pt x="84" y="36"/>
                </a:cubicBezTo>
                <a:cubicBezTo>
                  <a:pt x="85" y="37"/>
                  <a:pt x="86" y="38"/>
                  <a:pt x="86" y="37"/>
                </a:cubicBezTo>
                <a:cubicBezTo>
                  <a:pt x="86" y="37"/>
                  <a:pt x="87" y="37"/>
                  <a:pt x="87" y="37"/>
                </a:cubicBezTo>
                <a:cubicBezTo>
                  <a:pt x="88" y="38"/>
                  <a:pt x="88" y="37"/>
                  <a:pt x="89" y="37"/>
                </a:cubicBezTo>
                <a:cubicBezTo>
                  <a:pt x="90" y="37"/>
                  <a:pt x="92" y="37"/>
                  <a:pt x="92" y="38"/>
                </a:cubicBezTo>
                <a:cubicBezTo>
                  <a:pt x="93" y="40"/>
                  <a:pt x="93" y="40"/>
                  <a:pt x="95" y="39"/>
                </a:cubicBezTo>
                <a:cubicBezTo>
                  <a:pt x="98" y="38"/>
                  <a:pt x="98" y="38"/>
                  <a:pt x="99" y="38"/>
                </a:cubicBezTo>
                <a:cubicBezTo>
                  <a:pt x="100" y="38"/>
                  <a:pt x="100" y="38"/>
                  <a:pt x="101" y="38"/>
                </a:cubicBezTo>
                <a:cubicBezTo>
                  <a:pt x="101" y="38"/>
                  <a:pt x="102" y="38"/>
                  <a:pt x="103" y="39"/>
                </a:cubicBezTo>
                <a:cubicBezTo>
                  <a:pt x="104" y="40"/>
                  <a:pt x="105" y="41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0"/>
                  <a:pt x="107" y="40"/>
                  <a:pt x="107" y="39"/>
                </a:cubicBezTo>
                <a:cubicBezTo>
                  <a:pt x="109" y="39"/>
                  <a:pt x="110" y="39"/>
                  <a:pt x="111" y="4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2" y="41"/>
                  <a:pt x="113" y="42"/>
                </a:cubicBezTo>
                <a:cubicBezTo>
                  <a:pt x="113" y="42"/>
                  <a:pt x="114" y="43"/>
                  <a:pt x="114" y="43"/>
                </a:cubicBezTo>
                <a:cubicBezTo>
                  <a:pt x="115" y="42"/>
                  <a:pt x="115" y="43"/>
                  <a:pt x="116" y="43"/>
                </a:cubicBezTo>
                <a:cubicBezTo>
                  <a:pt x="116" y="43"/>
                  <a:pt x="116" y="43"/>
                  <a:pt x="117" y="42"/>
                </a:cubicBezTo>
                <a:cubicBezTo>
                  <a:pt x="119" y="40"/>
                  <a:pt x="119" y="40"/>
                  <a:pt x="120" y="40"/>
                </a:cubicBezTo>
                <a:cubicBezTo>
                  <a:pt x="121" y="40"/>
                  <a:pt x="122" y="40"/>
                  <a:pt x="122" y="41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3" y="41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4" y="43"/>
                  <a:pt x="124" y="43"/>
                  <a:pt x="124" y="44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6"/>
                  <a:pt x="128" y="46"/>
                  <a:pt x="130" y="47"/>
                </a:cubicBezTo>
                <a:cubicBezTo>
                  <a:pt x="131" y="48"/>
                  <a:pt x="132" y="50"/>
                  <a:pt x="132" y="50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33" y="51"/>
                  <a:pt x="133" y="51"/>
                  <a:pt x="133" y="52"/>
                </a:cubicBezTo>
                <a:cubicBezTo>
                  <a:pt x="133" y="52"/>
                  <a:pt x="132" y="53"/>
                  <a:pt x="132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54"/>
                  <a:pt x="133" y="55"/>
                  <a:pt x="132" y="55"/>
                </a:cubicBezTo>
                <a:cubicBezTo>
                  <a:pt x="132" y="56"/>
                  <a:pt x="133" y="57"/>
                  <a:pt x="133" y="57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7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9"/>
                  <a:pt x="130" y="59"/>
                  <a:pt x="130" y="57"/>
                </a:cubicBezTo>
                <a:cubicBezTo>
                  <a:pt x="129" y="57"/>
                  <a:pt x="129" y="56"/>
                  <a:pt x="129" y="56"/>
                </a:cubicBezTo>
                <a:cubicBezTo>
                  <a:pt x="129" y="56"/>
                  <a:pt x="129" y="56"/>
                  <a:pt x="129" y="55"/>
                </a:cubicBezTo>
                <a:cubicBezTo>
                  <a:pt x="129" y="54"/>
                  <a:pt x="129" y="53"/>
                  <a:pt x="128" y="53"/>
                </a:cubicBezTo>
                <a:cubicBezTo>
                  <a:pt x="128" y="53"/>
                  <a:pt x="128" y="53"/>
                  <a:pt x="128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51"/>
                  <a:pt x="128" y="51"/>
                  <a:pt x="125" y="52"/>
                </a:cubicBezTo>
                <a:cubicBezTo>
                  <a:pt x="125" y="52"/>
                  <a:pt x="124" y="52"/>
                  <a:pt x="124" y="51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8"/>
                  <a:pt x="121" y="47"/>
                  <a:pt x="121" y="47"/>
                </a:cubicBezTo>
                <a:cubicBezTo>
                  <a:pt x="121" y="47"/>
                  <a:pt x="121" y="47"/>
                  <a:pt x="120" y="46"/>
                </a:cubicBezTo>
                <a:cubicBezTo>
                  <a:pt x="120" y="46"/>
                  <a:pt x="120" y="46"/>
                  <a:pt x="118" y="46"/>
                </a:cubicBezTo>
                <a:cubicBezTo>
                  <a:pt x="117" y="47"/>
                  <a:pt x="117" y="47"/>
                  <a:pt x="116" y="46"/>
                </a:cubicBezTo>
                <a:cubicBezTo>
                  <a:pt x="116" y="46"/>
                  <a:pt x="116" y="46"/>
                  <a:pt x="116" y="47"/>
                </a:cubicBezTo>
                <a:cubicBezTo>
                  <a:pt x="116" y="47"/>
                  <a:pt x="115" y="47"/>
                  <a:pt x="115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115" y="46"/>
                  <a:pt x="114" y="46"/>
                  <a:pt x="114" y="46"/>
                </a:cubicBezTo>
                <a:cubicBezTo>
                  <a:pt x="114" y="47"/>
                  <a:pt x="113" y="47"/>
                  <a:pt x="112" y="47"/>
                </a:cubicBezTo>
                <a:cubicBezTo>
                  <a:pt x="112" y="47"/>
                  <a:pt x="112" y="46"/>
                  <a:pt x="111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1" y="46"/>
                  <a:pt x="110" y="45"/>
                  <a:pt x="110" y="45"/>
                </a:cubicBezTo>
                <a:cubicBezTo>
                  <a:pt x="109" y="45"/>
                  <a:pt x="109" y="44"/>
                  <a:pt x="109" y="44"/>
                </a:cubicBezTo>
                <a:cubicBezTo>
                  <a:pt x="109" y="44"/>
                  <a:pt x="108" y="44"/>
                  <a:pt x="107" y="44"/>
                </a:cubicBezTo>
                <a:cubicBezTo>
                  <a:pt x="107" y="45"/>
                  <a:pt x="106" y="45"/>
                  <a:pt x="106" y="45"/>
                </a:cubicBezTo>
                <a:cubicBezTo>
                  <a:pt x="106" y="45"/>
                  <a:pt x="105" y="45"/>
                  <a:pt x="105" y="45"/>
                </a:cubicBezTo>
                <a:cubicBezTo>
                  <a:pt x="104" y="46"/>
                  <a:pt x="102" y="45"/>
                  <a:pt x="102" y="45"/>
                </a:cubicBezTo>
                <a:cubicBezTo>
                  <a:pt x="102" y="45"/>
                  <a:pt x="102" y="44"/>
                  <a:pt x="102" y="44"/>
                </a:cubicBezTo>
                <a:cubicBezTo>
                  <a:pt x="102" y="45"/>
                  <a:pt x="102" y="44"/>
                  <a:pt x="101" y="44"/>
                </a:cubicBezTo>
                <a:cubicBezTo>
                  <a:pt x="101" y="43"/>
                  <a:pt x="100" y="43"/>
                  <a:pt x="100" y="43"/>
                </a:cubicBezTo>
                <a:cubicBezTo>
                  <a:pt x="99" y="43"/>
                  <a:pt x="9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6" y="43"/>
                  <a:pt x="95" y="43"/>
                  <a:pt x="94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1" y="43"/>
                  <a:pt x="91" y="43"/>
                  <a:pt x="91" y="43"/>
                </a:cubicBezTo>
                <a:cubicBezTo>
                  <a:pt x="89" y="42"/>
                  <a:pt x="88" y="41"/>
                  <a:pt x="87" y="42"/>
                </a:cubicBezTo>
                <a:cubicBezTo>
                  <a:pt x="87" y="43"/>
                  <a:pt x="87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5" y="43"/>
                  <a:pt x="84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1" y="41"/>
                  <a:pt x="81" y="41"/>
                </a:cubicBezTo>
                <a:cubicBezTo>
                  <a:pt x="81" y="40"/>
                  <a:pt x="80" y="40"/>
                  <a:pt x="77" y="41"/>
                </a:cubicBezTo>
                <a:cubicBezTo>
                  <a:pt x="75" y="41"/>
                  <a:pt x="74" y="41"/>
                  <a:pt x="73" y="40"/>
                </a:cubicBezTo>
                <a:cubicBezTo>
                  <a:pt x="72" y="39"/>
                  <a:pt x="70" y="38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40"/>
                  <a:pt x="70" y="40"/>
                  <a:pt x="70" y="40"/>
                </a:cubicBezTo>
                <a:cubicBezTo>
                  <a:pt x="69" y="40"/>
                  <a:pt x="66" y="41"/>
                  <a:pt x="66" y="41"/>
                </a:cubicBezTo>
                <a:cubicBezTo>
                  <a:pt x="66" y="42"/>
                  <a:pt x="64" y="42"/>
                  <a:pt x="63" y="42"/>
                </a:cubicBezTo>
                <a:cubicBezTo>
                  <a:pt x="62" y="42"/>
                  <a:pt x="62" y="42"/>
                  <a:pt x="61" y="41"/>
                </a:cubicBezTo>
                <a:close/>
                <a:moveTo>
                  <a:pt x="68" y="24"/>
                </a:moveTo>
                <a:cubicBezTo>
                  <a:pt x="67" y="23"/>
                  <a:pt x="67" y="21"/>
                  <a:pt x="68" y="20"/>
                </a:cubicBezTo>
                <a:cubicBezTo>
                  <a:pt x="68" y="20"/>
                  <a:pt x="69" y="20"/>
                  <a:pt x="69" y="20"/>
                </a:cubicBezTo>
                <a:cubicBezTo>
                  <a:pt x="70" y="20"/>
                  <a:pt x="70" y="20"/>
                  <a:pt x="71" y="20"/>
                </a:cubicBezTo>
                <a:cubicBezTo>
                  <a:pt x="73" y="19"/>
                  <a:pt x="76" y="20"/>
                  <a:pt x="75" y="21"/>
                </a:cubicBezTo>
                <a:cubicBezTo>
                  <a:pt x="75" y="21"/>
                  <a:pt x="76" y="22"/>
                  <a:pt x="77" y="22"/>
                </a:cubicBezTo>
                <a:cubicBezTo>
                  <a:pt x="78" y="23"/>
                  <a:pt x="78" y="23"/>
                  <a:pt x="78" y="22"/>
                </a:cubicBezTo>
                <a:cubicBezTo>
                  <a:pt x="79" y="22"/>
                  <a:pt x="80" y="22"/>
                  <a:pt x="80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4" y="22"/>
                  <a:pt x="84" y="23"/>
                  <a:pt x="84" y="23"/>
                </a:cubicBezTo>
                <a:cubicBezTo>
                  <a:pt x="84" y="23"/>
                  <a:pt x="84" y="23"/>
                  <a:pt x="85" y="23"/>
                </a:cubicBezTo>
                <a:cubicBezTo>
                  <a:pt x="85" y="23"/>
                  <a:pt x="85" y="22"/>
                  <a:pt x="86" y="22"/>
                </a:cubicBezTo>
                <a:cubicBezTo>
                  <a:pt x="86" y="22"/>
                  <a:pt x="86" y="22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19"/>
                  <a:pt x="89" y="19"/>
                  <a:pt x="90" y="19"/>
                </a:cubicBezTo>
                <a:cubicBezTo>
                  <a:pt x="91" y="19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4" y="20"/>
                  <a:pt x="94" y="20"/>
                  <a:pt x="94" y="20"/>
                </a:cubicBezTo>
                <a:cubicBezTo>
                  <a:pt x="95" y="20"/>
                  <a:pt x="95" y="20"/>
                  <a:pt x="95" y="19"/>
                </a:cubicBezTo>
                <a:cubicBezTo>
                  <a:pt x="97" y="18"/>
                  <a:pt x="97" y="18"/>
                  <a:pt x="98" y="18"/>
                </a:cubicBezTo>
                <a:cubicBezTo>
                  <a:pt x="99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0" y="20"/>
                  <a:pt x="101" y="21"/>
                  <a:pt x="102" y="21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4" y="19"/>
                </a:cubicBezTo>
                <a:cubicBezTo>
                  <a:pt x="104" y="19"/>
                  <a:pt x="105" y="19"/>
                  <a:pt x="107" y="19"/>
                </a:cubicBezTo>
                <a:cubicBezTo>
                  <a:pt x="108" y="20"/>
                  <a:pt x="108" y="20"/>
                  <a:pt x="108" y="21"/>
                </a:cubicBezTo>
                <a:cubicBezTo>
                  <a:pt x="107" y="21"/>
                  <a:pt x="109" y="22"/>
                  <a:pt x="109" y="22"/>
                </a:cubicBezTo>
                <a:cubicBezTo>
                  <a:pt x="109" y="21"/>
                  <a:pt x="110" y="21"/>
                  <a:pt x="110" y="21"/>
                </a:cubicBezTo>
                <a:cubicBezTo>
                  <a:pt x="110" y="21"/>
                  <a:pt x="111" y="21"/>
                  <a:pt x="111" y="21"/>
                </a:cubicBezTo>
                <a:cubicBezTo>
                  <a:pt x="111" y="21"/>
                  <a:pt x="111" y="21"/>
                  <a:pt x="112" y="21"/>
                </a:cubicBezTo>
                <a:cubicBezTo>
                  <a:pt x="113" y="22"/>
                  <a:pt x="114" y="21"/>
                  <a:pt x="115" y="21"/>
                </a:cubicBezTo>
                <a:cubicBezTo>
                  <a:pt x="115" y="20"/>
                  <a:pt x="116" y="21"/>
                  <a:pt x="116" y="22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8" y="22"/>
                  <a:pt x="118" y="22"/>
                  <a:pt x="117" y="22"/>
                </a:cubicBezTo>
                <a:cubicBezTo>
                  <a:pt x="117" y="23"/>
                  <a:pt x="117" y="23"/>
                  <a:pt x="118" y="23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2"/>
                  <a:pt x="123" y="24"/>
                  <a:pt x="124" y="25"/>
                </a:cubicBezTo>
                <a:cubicBezTo>
                  <a:pt x="125" y="26"/>
                  <a:pt x="127" y="27"/>
                  <a:pt x="127" y="27"/>
                </a:cubicBezTo>
                <a:cubicBezTo>
                  <a:pt x="128" y="26"/>
                  <a:pt x="128" y="26"/>
                  <a:pt x="129" y="26"/>
                </a:cubicBezTo>
                <a:cubicBezTo>
                  <a:pt x="130" y="26"/>
                  <a:pt x="136" y="28"/>
                  <a:pt x="136" y="28"/>
                </a:cubicBezTo>
                <a:cubicBezTo>
                  <a:pt x="136" y="29"/>
                  <a:pt x="136" y="29"/>
                  <a:pt x="136" y="29"/>
                </a:cubicBezTo>
                <a:cubicBezTo>
                  <a:pt x="137" y="28"/>
                  <a:pt x="137" y="28"/>
                  <a:pt x="137" y="29"/>
                </a:cubicBezTo>
                <a:cubicBezTo>
                  <a:pt x="137" y="29"/>
                  <a:pt x="138" y="30"/>
                  <a:pt x="138" y="30"/>
                </a:cubicBezTo>
                <a:cubicBezTo>
                  <a:pt x="138" y="30"/>
                  <a:pt x="138" y="30"/>
                  <a:pt x="138" y="3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39" y="31"/>
                  <a:pt x="141" y="31"/>
                  <a:pt x="141" y="31"/>
                </a:cubicBezTo>
                <a:cubicBezTo>
                  <a:pt x="142" y="32"/>
                  <a:pt x="142" y="32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3"/>
                  <a:pt x="143" y="34"/>
                  <a:pt x="143" y="34"/>
                </a:cubicBezTo>
                <a:cubicBezTo>
                  <a:pt x="143" y="34"/>
                  <a:pt x="143" y="35"/>
                  <a:pt x="144" y="35"/>
                </a:cubicBezTo>
                <a:cubicBezTo>
                  <a:pt x="145" y="35"/>
                  <a:pt x="146" y="37"/>
                  <a:pt x="145" y="38"/>
                </a:cubicBezTo>
                <a:cubicBezTo>
                  <a:pt x="145" y="38"/>
                  <a:pt x="144" y="38"/>
                  <a:pt x="144" y="38"/>
                </a:cubicBezTo>
                <a:cubicBezTo>
                  <a:pt x="144" y="37"/>
                  <a:pt x="144" y="37"/>
                  <a:pt x="143" y="38"/>
                </a:cubicBezTo>
                <a:cubicBezTo>
                  <a:pt x="143" y="38"/>
                  <a:pt x="143" y="38"/>
                  <a:pt x="142" y="37"/>
                </a:cubicBezTo>
                <a:cubicBezTo>
                  <a:pt x="142" y="37"/>
                  <a:pt x="141" y="37"/>
                  <a:pt x="141" y="37"/>
                </a:cubicBezTo>
                <a:cubicBezTo>
                  <a:pt x="141" y="36"/>
                  <a:pt x="140" y="36"/>
                  <a:pt x="140" y="36"/>
                </a:cubicBezTo>
                <a:cubicBezTo>
                  <a:pt x="140" y="35"/>
                  <a:pt x="139" y="35"/>
                  <a:pt x="138" y="35"/>
                </a:cubicBezTo>
                <a:cubicBezTo>
                  <a:pt x="137" y="35"/>
                  <a:pt x="136" y="34"/>
                  <a:pt x="136" y="33"/>
                </a:cubicBezTo>
                <a:cubicBezTo>
                  <a:pt x="136" y="33"/>
                  <a:pt x="135" y="32"/>
                  <a:pt x="135" y="32"/>
                </a:cubicBezTo>
                <a:cubicBezTo>
                  <a:pt x="135" y="32"/>
                  <a:pt x="134" y="32"/>
                  <a:pt x="134" y="31"/>
                </a:cubicBezTo>
                <a:cubicBezTo>
                  <a:pt x="134" y="31"/>
                  <a:pt x="134" y="31"/>
                  <a:pt x="132" y="31"/>
                </a:cubicBezTo>
                <a:cubicBezTo>
                  <a:pt x="131" y="31"/>
                  <a:pt x="130" y="30"/>
                  <a:pt x="130" y="30"/>
                </a:cubicBezTo>
                <a:cubicBezTo>
                  <a:pt x="129" y="30"/>
                  <a:pt x="129" y="30"/>
                  <a:pt x="128" y="30"/>
                </a:cubicBezTo>
                <a:cubicBezTo>
                  <a:pt x="127" y="30"/>
                  <a:pt x="127" y="30"/>
                  <a:pt x="126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5" y="31"/>
                  <a:pt x="124" y="30"/>
                  <a:pt x="123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2" y="29"/>
                  <a:pt x="122" y="28"/>
                  <a:pt x="122" y="28"/>
                </a:cubicBezTo>
                <a:cubicBezTo>
                  <a:pt x="122" y="28"/>
                  <a:pt x="122" y="28"/>
                  <a:pt x="121" y="28"/>
                </a:cubicBezTo>
                <a:cubicBezTo>
                  <a:pt x="120" y="27"/>
                  <a:pt x="119" y="27"/>
                  <a:pt x="119" y="27"/>
                </a:cubicBezTo>
                <a:cubicBezTo>
                  <a:pt x="118" y="26"/>
                  <a:pt x="118" y="26"/>
                  <a:pt x="117" y="27"/>
                </a:cubicBezTo>
                <a:cubicBezTo>
                  <a:pt x="116" y="27"/>
                  <a:pt x="116" y="27"/>
                  <a:pt x="115" y="27"/>
                </a:cubicBezTo>
                <a:cubicBezTo>
                  <a:pt x="115" y="26"/>
                  <a:pt x="115" y="27"/>
                  <a:pt x="115" y="27"/>
                </a:cubicBezTo>
                <a:cubicBezTo>
                  <a:pt x="114" y="27"/>
                  <a:pt x="113" y="27"/>
                  <a:pt x="113" y="26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1" y="26"/>
                  <a:pt x="110" y="26"/>
                  <a:pt x="110" y="25"/>
                </a:cubicBezTo>
                <a:cubicBezTo>
                  <a:pt x="110" y="25"/>
                  <a:pt x="109" y="25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7" y="26"/>
                  <a:pt x="107" y="26"/>
                  <a:pt x="106" y="25"/>
                </a:cubicBezTo>
                <a:cubicBezTo>
                  <a:pt x="106" y="25"/>
                  <a:pt x="106" y="24"/>
                  <a:pt x="106" y="24"/>
                </a:cubicBezTo>
                <a:cubicBezTo>
                  <a:pt x="106" y="24"/>
                  <a:pt x="106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3"/>
                  <a:pt x="105" y="23"/>
                  <a:pt x="104" y="24"/>
                </a:cubicBezTo>
                <a:cubicBezTo>
                  <a:pt x="103" y="25"/>
                  <a:pt x="103" y="25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5"/>
                </a:cubicBezTo>
                <a:cubicBezTo>
                  <a:pt x="103" y="25"/>
                  <a:pt x="103" y="25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1" y="25"/>
                  <a:pt x="101" y="25"/>
                  <a:pt x="100" y="25"/>
                </a:cubicBezTo>
                <a:cubicBezTo>
                  <a:pt x="99" y="26"/>
                  <a:pt x="99" y="26"/>
                  <a:pt x="99" y="26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2"/>
                  <a:pt x="98" y="22"/>
                  <a:pt x="98" y="22"/>
                </a:cubicBezTo>
                <a:cubicBezTo>
                  <a:pt x="96" y="23"/>
                  <a:pt x="96" y="23"/>
                  <a:pt x="96" y="23"/>
                </a:cubicBezTo>
                <a:cubicBezTo>
                  <a:pt x="96" y="24"/>
                  <a:pt x="95" y="24"/>
                  <a:pt x="95" y="24"/>
                </a:cubicBezTo>
                <a:cubicBezTo>
                  <a:pt x="95" y="24"/>
                  <a:pt x="95" y="25"/>
                  <a:pt x="94" y="25"/>
                </a:cubicBezTo>
                <a:cubicBezTo>
                  <a:pt x="94" y="25"/>
                  <a:pt x="94" y="26"/>
                  <a:pt x="94" y="25"/>
                </a:cubicBezTo>
                <a:cubicBezTo>
                  <a:pt x="94" y="25"/>
                  <a:pt x="94" y="25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2" y="27"/>
                </a:cubicBezTo>
                <a:cubicBezTo>
                  <a:pt x="92" y="27"/>
                  <a:pt x="91" y="28"/>
                  <a:pt x="90" y="28"/>
                </a:cubicBezTo>
                <a:cubicBezTo>
                  <a:pt x="90" y="28"/>
                  <a:pt x="89" y="27"/>
                  <a:pt x="89" y="27"/>
                </a:cubicBezTo>
                <a:cubicBezTo>
                  <a:pt x="89" y="26"/>
                  <a:pt x="89" y="25"/>
                  <a:pt x="89" y="25"/>
                </a:cubicBezTo>
                <a:cubicBezTo>
                  <a:pt x="88" y="25"/>
                  <a:pt x="86" y="26"/>
                  <a:pt x="86" y="26"/>
                </a:cubicBez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5" y="27"/>
                  <a:pt x="85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83" y="27"/>
                  <a:pt x="82" y="27"/>
                  <a:pt x="82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7"/>
                  <a:pt x="81" y="26"/>
                  <a:pt x="81" y="27"/>
                </a:cubicBezTo>
                <a:cubicBezTo>
                  <a:pt x="81" y="27"/>
                  <a:pt x="81" y="26"/>
                  <a:pt x="81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9" y="25"/>
                  <a:pt x="79" y="26"/>
                  <a:pt x="79" y="26"/>
                </a:cubicBezTo>
                <a:cubicBezTo>
                  <a:pt x="78" y="27"/>
                  <a:pt x="76" y="27"/>
                  <a:pt x="75" y="27"/>
                </a:cubicBezTo>
                <a:cubicBezTo>
                  <a:pt x="75" y="27"/>
                  <a:pt x="74" y="26"/>
                  <a:pt x="74" y="25"/>
                </a:cubicBezTo>
                <a:cubicBezTo>
                  <a:pt x="74" y="24"/>
                  <a:pt x="72" y="24"/>
                  <a:pt x="71" y="24"/>
                </a:cubicBezTo>
                <a:cubicBezTo>
                  <a:pt x="70" y="25"/>
                  <a:pt x="70" y="25"/>
                  <a:pt x="69" y="25"/>
                </a:cubicBezTo>
                <a:cubicBezTo>
                  <a:pt x="68" y="26"/>
                  <a:pt x="68" y="26"/>
                  <a:pt x="68" y="26"/>
                </a:cubicBezTo>
                <a:lnTo>
                  <a:pt x="68" y="24"/>
                </a:lnTo>
                <a:close/>
                <a:moveTo>
                  <a:pt x="131" y="106"/>
                </a:moveTo>
                <a:cubicBezTo>
                  <a:pt x="131" y="106"/>
                  <a:pt x="129" y="103"/>
                  <a:pt x="129" y="103"/>
                </a:cubicBezTo>
                <a:cubicBezTo>
                  <a:pt x="128" y="103"/>
                  <a:pt x="128" y="103"/>
                  <a:pt x="128" y="104"/>
                </a:cubicBezTo>
                <a:cubicBezTo>
                  <a:pt x="128" y="104"/>
                  <a:pt x="129" y="105"/>
                  <a:pt x="129" y="105"/>
                </a:cubicBezTo>
                <a:cubicBezTo>
                  <a:pt x="129" y="105"/>
                  <a:pt x="130" y="105"/>
                  <a:pt x="129" y="105"/>
                </a:cubicBezTo>
                <a:cubicBezTo>
                  <a:pt x="129" y="105"/>
                  <a:pt x="130" y="106"/>
                  <a:pt x="131" y="106"/>
                </a:cubicBezTo>
                <a:cubicBezTo>
                  <a:pt x="131" y="106"/>
                  <a:pt x="131" y="106"/>
                  <a:pt x="131" y="106"/>
                </a:cubicBezTo>
                <a:close/>
                <a:moveTo>
                  <a:pt x="137" y="96"/>
                </a:moveTo>
                <a:cubicBezTo>
                  <a:pt x="139" y="97"/>
                  <a:pt x="138" y="95"/>
                  <a:pt x="135" y="93"/>
                </a:cubicBezTo>
                <a:cubicBezTo>
                  <a:pt x="133" y="92"/>
                  <a:pt x="133" y="92"/>
                  <a:pt x="132" y="92"/>
                </a:cubicBezTo>
                <a:cubicBezTo>
                  <a:pt x="131" y="93"/>
                  <a:pt x="131" y="94"/>
                  <a:pt x="132" y="94"/>
                </a:cubicBezTo>
                <a:cubicBezTo>
                  <a:pt x="133" y="94"/>
                  <a:pt x="133" y="95"/>
                  <a:pt x="133" y="95"/>
                </a:cubicBezTo>
                <a:cubicBezTo>
                  <a:pt x="133" y="95"/>
                  <a:pt x="134" y="95"/>
                  <a:pt x="135" y="95"/>
                </a:cubicBezTo>
                <a:cubicBezTo>
                  <a:pt x="135" y="95"/>
                  <a:pt x="136" y="95"/>
                  <a:pt x="137" y="96"/>
                </a:cubicBezTo>
                <a:close/>
                <a:moveTo>
                  <a:pt x="143" y="86"/>
                </a:moveTo>
                <a:cubicBezTo>
                  <a:pt x="144" y="86"/>
                  <a:pt x="144" y="86"/>
                  <a:pt x="144" y="86"/>
                </a:cubicBezTo>
                <a:cubicBezTo>
                  <a:pt x="144" y="86"/>
                  <a:pt x="142" y="84"/>
                  <a:pt x="141" y="83"/>
                </a:cubicBezTo>
                <a:cubicBezTo>
                  <a:pt x="140" y="82"/>
                  <a:pt x="140" y="82"/>
                  <a:pt x="140" y="83"/>
                </a:cubicBezTo>
                <a:cubicBezTo>
                  <a:pt x="139" y="85"/>
                  <a:pt x="140" y="85"/>
                  <a:pt x="143" y="86"/>
                </a:cubicBezTo>
                <a:close/>
                <a:moveTo>
                  <a:pt x="149" y="75"/>
                </a:moveTo>
                <a:cubicBezTo>
                  <a:pt x="149" y="74"/>
                  <a:pt x="148" y="73"/>
                  <a:pt x="146" y="72"/>
                </a:cubicBezTo>
                <a:cubicBezTo>
                  <a:pt x="144" y="71"/>
                  <a:pt x="144" y="71"/>
                  <a:pt x="144" y="72"/>
                </a:cubicBezTo>
                <a:cubicBezTo>
                  <a:pt x="144" y="72"/>
                  <a:pt x="144" y="73"/>
                  <a:pt x="145" y="73"/>
                </a:cubicBezTo>
                <a:cubicBezTo>
                  <a:pt x="147" y="74"/>
                  <a:pt x="149" y="75"/>
                  <a:pt x="149" y="75"/>
                </a:cubicBezTo>
                <a:close/>
                <a:moveTo>
                  <a:pt x="157" y="68"/>
                </a:moveTo>
                <a:cubicBezTo>
                  <a:pt x="157" y="67"/>
                  <a:pt x="154" y="64"/>
                  <a:pt x="152" y="63"/>
                </a:cubicBezTo>
                <a:cubicBezTo>
                  <a:pt x="151" y="63"/>
                  <a:pt x="151" y="63"/>
                  <a:pt x="151" y="64"/>
                </a:cubicBezTo>
                <a:cubicBezTo>
                  <a:pt x="151" y="65"/>
                  <a:pt x="151" y="65"/>
                  <a:pt x="153" y="66"/>
                </a:cubicBezTo>
                <a:cubicBezTo>
                  <a:pt x="154" y="67"/>
                  <a:pt x="156" y="68"/>
                  <a:pt x="157" y="68"/>
                </a:cubicBezTo>
                <a:close/>
                <a:moveTo>
                  <a:pt x="161" y="54"/>
                </a:moveTo>
                <a:cubicBezTo>
                  <a:pt x="162" y="54"/>
                  <a:pt x="162" y="54"/>
                  <a:pt x="162" y="54"/>
                </a:cubicBezTo>
                <a:cubicBezTo>
                  <a:pt x="162" y="54"/>
                  <a:pt x="162" y="54"/>
                  <a:pt x="162" y="54"/>
                </a:cubicBezTo>
                <a:cubicBezTo>
                  <a:pt x="163" y="54"/>
                  <a:pt x="163" y="54"/>
                  <a:pt x="162" y="54"/>
                </a:cubicBezTo>
                <a:cubicBezTo>
                  <a:pt x="162" y="54"/>
                  <a:pt x="162" y="53"/>
                  <a:pt x="162" y="53"/>
                </a:cubicBezTo>
                <a:cubicBezTo>
                  <a:pt x="162" y="52"/>
                  <a:pt x="162" y="52"/>
                  <a:pt x="162" y="52"/>
                </a:cubicBezTo>
                <a:cubicBezTo>
                  <a:pt x="162" y="52"/>
                  <a:pt x="161" y="51"/>
                  <a:pt x="161" y="51"/>
                </a:cubicBezTo>
                <a:cubicBezTo>
                  <a:pt x="160" y="50"/>
                  <a:pt x="159" y="50"/>
                  <a:pt x="158" y="50"/>
                </a:cubicBezTo>
                <a:cubicBezTo>
                  <a:pt x="157" y="51"/>
                  <a:pt x="157" y="52"/>
                  <a:pt x="158" y="52"/>
                </a:cubicBezTo>
                <a:cubicBezTo>
                  <a:pt x="159" y="52"/>
                  <a:pt x="159" y="53"/>
                  <a:pt x="160" y="53"/>
                </a:cubicBezTo>
                <a:cubicBezTo>
                  <a:pt x="161" y="54"/>
                  <a:pt x="161" y="54"/>
                  <a:pt x="161" y="54"/>
                </a:cubicBezTo>
                <a:close/>
                <a:moveTo>
                  <a:pt x="169" y="44"/>
                </a:moveTo>
                <a:cubicBezTo>
                  <a:pt x="170" y="44"/>
                  <a:pt x="169" y="43"/>
                  <a:pt x="168" y="42"/>
                </a:cubicBezTo>
                <a:cubicBezTo>
                  <a:pt x="167" y="41"/>
                  <a:pt x="166" y="41"/>
                  <a:pt x="166" y="42"/>
                </a:cubicBezTo>
                <a:cubicBezTo>
                  <a:pt x="166" y="42"/>
                  <a:pt x="167" y="43"/>
                  <a:pt x="167" y="43"/>
                </a:cubicBezTo>
                <a:cubicBezTo>
                  <a:pt x="167" y="42"/>
                  <a:pt x="167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8" y="43"/>
                  <a:pt x="167" y="43"/>
                </a:cubicBezTo>
                <a:cubicBezTo>
                  <a:pt x="167" y="43"/>
                  <a:pt x="168" y="44"/>
                  <a:pt x="168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9" y="45"/>
                  <a:pt x="169" y="45"/>
                  <a:pt x="169" y="45"/>
                </a:cubicBezTo>
                <a:cubicBezTo>
                  <a:pt x="169" y="45"/>
                  <a:pt x="169" y="44"/>
                  <a:pt x="169" y="44"/>
                </a:cubicBezTo>
                <a:close/>
                <a:moveTo>
                  <a:pt x="177" y="36"/>
                </a:moveTo>
                <a:cubicBezTo>
                  <a:pt x="177" y="36"/>
                  <a:pt x="176" y="34"/>
                  <a:pt x="176" y="34"/>
                </a:cubicBezTo>
                <a:cubicBezTo>
                  <a:pt x="175" y="34"/>
                  <a:pt x="175" y="33"/>
                  <a:pt x="175" y="33"/>
                </a:cubicBezTo>
                <a:cubicBezTo>
                  <a:pt x="175" y="33"/>
                  <a:pt x="175" y="33"/>
                  <a:pt x="174" y="33"/>
                </a:cubicBezTo>
                <a:cubicBezTo>
                  <a:pt x="173" y="33"/>
                  <a:pt x="173" y="33"/>
                  <a:pt x="173" y="32"/>
                </a:cubicBezTo>
                <a:cubicBezTo>
                  <a:pt x="173" y="32"/>
                  <a:pt x="173" y="32"/>
                  <a:pt x="172" y="32"/>
                </a:cubicBezTo>
                <a:cubicBezTo>
                  <a:pt x="172" y="33"/>
                  <a:pt x="172" y="33"/>
                  <a:pt x="172" y="33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3" y="34"/>
                  <a:pt x="173" y="33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4" y="35"/>
                  <a:pt x="174" y="35"/>
                </a:cubicBezTo>
                <a:cubicBezTo>
                  <a:pt x="174" y="36"/>
                  <a:pt x="174" y="36"/>
                  <a:pt x="176" y="36"/>
                </a:cubicBezTo>
                <a:cubicBezTo>
                  <a:pt x="176" y="37"/>
                  <a:pt x="177" y="37"/>
                  <a:pt x="177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手机"/>
          <p:cNvSpPr/>
          <p:nvPr/>
        </p:nvSpPr>
        <p:spPr>
          <a:xfrm>
            <a:off x="9199880" y="1848485"/>
            <a:ext cx="928370" cy="1577340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200017" y="145702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217420" y="499745"/>
            <a:ext cx="4003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zh-CN" sz="4000" b="1">
                <a:solidFill>
                  <a:schemeClr val="bg1"/>
                </a:solidFill>
                <a:sym typeface="+mn-ea"/>
              </a:rPr>
              <a:t>과제목표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70330" y="1740535"/>
            <a:ext cx="7312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 여행을 보다 즐겁게! 미션으로 여행을 즐긴다!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E299A-33C8-584C-A46E-1CF1A6E0F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202"/>
            <a:ext cx="12192000" cy="4214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205344"/>
            <a:ext cx="8862546" cy="540147"/>
            <a:chOff x="-34322" y="205344"/>
            <a:chExt cx="8862546" cy="540147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23521"/>
              <a:ext cx="7998450" cy="521970"/>
              <a:chOff x="829774" y="223521"/>
              <a:chExt cx="7998450" cy="52197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59094" y="223521"/>
                <a:ext cx="246351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bg1"/>
                    </a:solidFill>
                    <a:sym typeface="+mn-ea"/>
                  </a:rPr>
                  <a:t>과제 소개</a:t>
                </a:r>
                <a:endParaRPr lang="ko-KR" altLang="zh-CN" sz="28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010" y="1181100"/>
            <a:ext cx="8450580" cy="4938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35" y="665480"/>
            <a:ext cx="8978900" cy="5648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5228" y="622095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98115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aphicFrame>
        <p:nvGraphicFramePr>
          <p:cNvPr id="7" name="表格 6"/>
          <p:cNvGraphicFramePr/>
          <p:nvPr>
            <p:extLst>
              <p:ext uri="{D42A27DB-BD31-4B8C-83A1-F6EECF244321}">
                <p14:modId xmlns:p14="http://schemas.microsoft.com/office/powerpoint/2010/main" val="2148688866"/>
              </p:ext>
            </p:extLst>
          </p:nvPr>
        </p:nvGraphicFramePr>
        <p:xfrm>
          <a:off x="1755228" y="998855"/>
          <a:ext cx="8712200" cy="426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690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altLang="zh-CN"/>
                        <a:t>  No.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endParaRPr lang="zh-CN" altLang="en-US"/>
                    </a:p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연구개발 내용     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altLang="zh-CN"/>
                        <a:t>                        </a:t>
                      </a:r>
                      <a:r>
                        <a:rPr lang="zh-CN" altLang="en-US"/>
                        <a:t>추 진 일 정 (월)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zh-CN" sz="2000" b="1"/>
                        <a:t>계획서 작성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사용자 예상요구사항 추측 및 개발환경 구축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즐거운 여행 </a:t>
                      </a:r>
                      <a:r>
                        <a:rPr lang="en-US" altLang="ko-KR" dirty="0"/>
                        <a:t>mobile app</a:t>
                      </a:r>
                      <a:r>
                        <a:rPr lang="ko-KR" altLang="en-US" dirty="0"/>
                        <a:t> 분석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즐거운 여행 </a:t>
                      </a:r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 설계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즐거운 여행 </a:t>
                      </a:r>
                      <a:r>
                        <a:rPr lang="en-US" altLang="ko-KR" dirty="0"/>
                        <a:t>app</a:t>
                      </a:r>
                      <a:r>
                        <a:rPr lang="ko-KR" altLang="en-US" dirty="0"/>
                        <a:t> 구현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01040" y="1397000"/>
            <a:ext cx="2921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추진 일정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setag"/>
  <p:tag name="KSO_WM_TEMPLATE_INDEX" val="20161267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7"/>
  <p:tag name="KSO_WM_SLIDE_INDEX" val="7"/>
  <p:tag name="KSO_WM_SLIDE_ITEM_CNT" val="0"/>
  <p:tag name="KSO_WM_SLIDE_TYPE" val="sectionTitle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2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26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9104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setag"/>
  <p:tag name="KSO_WM_TEMPLATE_INDEX" val="20161267"/>
  <p:tag name="KSO_WM_SLIDE_LAYOUT" val="a_b_k"/>
  <p:tag name="KSO_WM_SLIDE_LAYOUT_CNT" val="1_1_1"/>
  <p:tag name="KSO_WM_TEMPLATE_THUMBS_INDEX" val="1、4、5、7、9、10、17、22、23、24、25、"/>
  <p:tag name="KSO_WM_COMBINE_RELATE_SLIDE_ID" val="background20180982_1"/>
  <p:tag name="KSO_WM_TEMPLATE_SUBCATEGORY" val="0"/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2"/>
  <p:tag name="KSO_WM_SLIDE_INDEX" val="2"/>
  <p:tag name="KSO_WM_SLIDE_ITEM_CNT" val="0"/>
  <p:tag name="KSO_WM_SLIDE_TYPE" val="contents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4"/>
  <p:tag name="KSO_WM_SLIDE_INDEX" val="4"/>
  <p:tag name="KSO_WM_SLIDE_ITEM_CNT" val="0"/>
  <p:tag name="KSO_WM_SLIDE_TYPE" val="text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----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988</Words>
  <Application>Microsoft Macintosh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Gulim</vt:lpstr>
      <vt:lpstr>Gulim</vt:lpstr>
      <vt:lpstr>黑体</vt:lpstr>
      <vt:lpstr>Arial</vt:lpstr>
      <vt:lpstr>Calibri</vt:lpstr>
      <vt:lpstr>Office 主题​​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slow jaw</cp:lastModifiedBy>
  <cp:revision>411</cp:revision>
  <dcterms:created xsi:type="dcterms:W3CDTF">2017-08-03T09:01:00Z</dcterms:created>
  <dcterms:modified xsi:type="dcterms:W3CDTF">2019-03-11T04:42:25Z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